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25" r:id="rId4"/>
  </p:sldMasterIdLst>
  <p:notesMasterIdLst>
    <p:notesMasterId r:id="rId18"/>
  </p:notesMasterIdLst>
  <p:handoutMasterIdLst>
    <p:handoutMasterId r:id="rId19"/>
  </p:handoutMasterIdLst>
  <p:sldIdLst>
    <p:sldId id="376" r:id="rId5"/>
    <p:sldId id="389" r:id="rId6"/>
    <p:sldId id="391" r:id="rId7"/>
    <p:sldId id="393" r:id="rId8"/>
    <p:sldId id="394" r:id="rId9"/>
    <p:sldId id="395" r:id="rId10"/>
    <p:sldId id="396" r:id="rId11"/>
    <p:sldId id="397" r:id="rId12"/>
    <p:sldId id="398" r:id="rId13"/>
    <p:sldId id="399" r:id="rId14"/>
    <p:sldId id="400" r:id="rId15"/>
    <p:sldId id="384" r:id="rId16"/>
    <p:sldId id="38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0D0D"/>
    <a:srgbClr val="2C4A52"/>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388" autoAdjust="0"/>
  </p:normalViewPr>
  <p:slideViewPr>
    <p:cSldViewPr snapToGrid="0" showGuides="1">
      <p:cViewPr varScale="1">
        <p:scale>
          <a:sx n="82" d="100"/>
          <a:sy n="82" d="100"/>
        </p:scale>
        <p:origin x="720" y="72"/>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showGuides="1">
      <p:cViewPr varScale="1">
        <p:scale>
          <a:sx n="65" d="100"/>
          <a:sy n="65" d="100"/>
        </p:scale>
        <p:origin x="3082" y="3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169671B-947A-44A3-A764-A91E66D4692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B4B23CC-4610-41C4-A0CF-67A30700C47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07299BE-0F96-4D8C-8AC3-AFAE1A841C66}" type="datetimeFigureOut">
              <a:rPr lang="en-US" smtClean="0"/>
              <a:t>4/25/2024</a:t>
            </a:fld>
            <a:endParaRPr lang="en-US" dirty="0"/>
          </a:p>
        </p:txBody>
      </p:sp>
      <p:sp>
        <p:nvSpPr>
          <p:cNvPr id="4" name="Footer Placeholder 3">
            <a:extLst>
              <a:ext uri="{FF2B5EF4-FFF2-40B4-BE49-F238E27FC236}">
                <a16:creationId xmlns:a16="http://schemas.microsoft.com/office/drawing/2014/main" id="{1F94FC55-2324-40BC-8420-15EC835D957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63EC604-E5A5-4A58-AC5A-211F83D37C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3B048B-0EBA-466F-928F-37073F3BFB70}" type="slidenum">
              <a:rPr lang="en-US" smtClean="0"/>
              <a:t>‹#›</a:t>
            </a:fld>
            <a:endParaRPr lang="en-US" dirty="0"/>
          </a:p>
        </p:txBody>
      </p:sp>
    </p:spTree>
    <p:extLst>
      <p:ext uri="{BB962C8B-B14F-4D97-AF65-F5344CB8AC3E}">
        <p14:creationId xmlns:p14="http://schemas.microsoft.com/office/powerpoint/2010/main" val="4065507692"/>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jp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4692AC-01A2-4EFF-966B-504F28E82D7A}" type="datetimeFigureOut">
              <a:rPr lang="en-US" noProof="0" smtClean="0"/>
              <a:t>4/25/2024</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ED498D-6977-40EC-8E5E-7EB644D5E759}" type="slidenum">
              <a:rPr lang="en-US" noProof="0" smtClean="0"/>
              <a:t>‹#›</a:t>
            </a:fld>
            <a:endParaRPr lang="en-US" noProof="0" dirty="0"/>
          </a:p>
        </p:txBody>
      </p:sp>
    </p:spTree>
    <p:extLst>
      <p:ext uri="{BB962C8B-B14F-4D97-AF65-F5344CB8AC3E}">
        <p14:creationId xmlns:p14="http://schemas.microsoft.com/office/powerpoint/2010/main" val="1352264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noProof="0" smtClean="0"/>
              <a:t>1</a:t>
            </a:fld>
            <a:endParaRPr lang="en-US" noProof="0" dirty="0"/>
          </a:p>
        </p:txBody>
      </p:sp>
    </p:spTree>
    <p:extLst>
      <p:ext uri="{BB962C8B-B14F-4D97-AF65-F5344CB8AC3E}">
        <p14:creationId xmlns:p14="http://schemas.microsoft.com/office/powerpoint/2010/main" val="22787111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noProof="0" smtClean="0"/>
              <a:t>11</a:t>
            </a:fld>
            <a:endParaRPr lang="en-US" noProof="0" dirty="0"/>
          </a:p>
        </p:txBody>
      </p:sp>
    </p:spTree>
    <p:extLst>
      <p:ext uri="{BB962C8B-B14F-4D97-AF65-F5344CB8AC3E}">
        <p14:creationId xmlns:p14="http://schemas.microsoft.com/office/powerpoint/2010/main" val="40145159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noProof="0" smtClean="0"/>
              <a:t>3</a:t>
            </a:fld>
            <a:endParaRPr lang="en-US" noProof="0" dirty="0"/>
          </a:p>
        </p:txBody>
      </p:sp>
    </p:spTree>
    <p:extLst>
      <p:ext uri="{BB962C8B-B14F-4D97-AF65-F5344CB8AC3E}">
        <p14:creationId xmlns:p14="http://schemas.microsoft.com/office/powerpoint/2010/main" val="32668646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noProof="0" smtClean="0"/>
              <a:t>4</a:t>
            </a:fld>
            <a:endParaRPr lang="en-US" noProof="0" dirty="0"/>
          </a:p>
        </p:txBody>
      </p:sp>
    </p:spTree>
    <p:extLst>
      <p:ext uri="{BB962C8B-B14F-4D97-AF65-F5344CB8AC3E}">
        <p14:creationId xmlns:p14="http://schemas.microsoft.com/office/powerpoint/2010/main" val="17801738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noProof="0" smtClean="0"/>
              <a:t>5</a:t>
            </a:fld>
            <a:endParaRPr lang="en-US" noProof="0" dirty="0"/>
          </a:p>
        </p:txBody>
      </p:sp>
    </p:spTree>
    <p:extLst>
      <p:ext uri="{BB962C8B-B14F-4D97-AF65-F5344CB8AC3E}">
        <p14:creationId xmlns:p14="http://schemas.microsoft.com/office/powerpoint/2010/main" val="153055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noProof="0" smtClean="0"/>
              <a:t>6</a:t>
            </a:fld>
            <a:endParaRPr lang="en-US" noProof="0" dirty="0"/>
          </a:p>
        </p:txBody>
      </p:sp>
    </p:spTree>
    <p:extLst>
      <p:ext uri="{BB962C8B-B14F-4D97-AF65-F5344CB8AC3E}">
        <p14:creationId xmlns:p14="http://schemas.microsoft.com/office/powerpoint/2010/main" val="38646374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noProof="0" smtClean="0"/>
              <a:t>7</a:t>
            </a:fld>
            <a:endParaRPr lang="en-US" noProof="0" dirty="0"/>
          </a:p>
        </p:txBody>
      </p:sp>
    </p:spTree>
    <p:extLst>
      <p:ext uri="{BB962C8B-B14F-4D97-AF65-F5344CB8AC3E}">
        <p14:creationId xmlns:p14="http://schemas.microsoft.com/office/powerpoint/2010/main" val="41774877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noProof="0" smtClean="0"/>
              <a:t>8</a:t>
            </a:fld>
            <a:endParaRPr lang="en-US" noProof="0" dirty="0"/>
          </a:p>
        </p:txBody>
      </p:sp>
    </p:spTree>
    <p:extLst>
      <p:ext uri="{BB962C8B-B14F-4D97-AF65-F5344CB8AC3E}">
        <p14:creationId xmlns:p14="http://schemas.microsoft.com/office/powerpoint/2010/main" val="27761156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noProof="0" smtClean="0"/>
              <a:t>9</a:t>
            </a:fld>
            <a:endParaRPr lang="en-US" noProof="0" dirty="0"/>
          </a:p>
        </p:txBody>
      </p:sp>
    </p:spTree>
    <p:extLst>
      <p:ext uri="{BB962C8B-B14F-4D97-AF65-F5344CB8AC3E}">
        <p14:creationId xmlns:p14="http://schemas.microsoft.com/office/powerpoint/2010/main" val="8092515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noProof="0" smtClean="0"/>
              <a:t>10</a:t>
            </a:fld>
            <a:endParaRPr lang="en-US" noProof="0" dirty="0"/>
          </a:p>
        </p:txBody>
      </p:sp>
    </p:spTree>
    <p:extLst>
      <p:ext uri="{BB962C8B-B14F-4D97-AF65-F5344CB8AC3E}">
        <p14:creationId xmlns:p14="http://schemas.microsoft.com/office/powerpoint/2010/main" val="167248909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18" name="Graphic 17">
            <a:extLst>
              <a:ext uri="{FF2B5EF4-FFF2-40B4-BE49-F238E27FC236}">
                <a16:creationId xmlns:a16="http://schemas.microsoft.com/office/drawing/2014/main" id="{7FAC3601-9744-9840-0229-E000CCFBEA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032131" y="-30007"/>
            <a:ext cx="6064493" cy="6879887"/>
          </a:xfrm>
          <a:prstGeom prst="rect">
            <a:avLst/>
          </a:prstGeom>
        </p:spPr>
      </p:pic>
      <p:sp>
        <p:nvSpPr>
          <p:cNvPr id="2" name="Title 1"/>
          <p:cNvSpPr>
            <a:spLocks noGrp="1"/>
          </p:cNvSpPr>
          <p:nvPr>
            <p:ph type="ctrTitle" hasCustomPrompt="1"/>
          </p:nvPr>
        </p:nvSpPr>
        <p:spPr>
          <a:xfrm>
            <a:off x="7119890" y="723440"/>
            <a:ext cx="4323426" cy="2579052"/>
          </a:xfrm>
        </p:spPr>
        <p:txBody>
          <a:bodyPr anchor="b">
            <a:normAutofit/>
          </a:bodyPr>
          <a:lstStyle>
            <a:lvl1pPr algn="l">
              <a:lnSpc>
                <a:spcPct val="90000"/>
              </a:lnSpc>
              <a:defRPr sz="6000" spc="-50" baseline="0">
                <a:solidFill>
                  <a:schemeClr val="tx1"/>
                </a:solidFill>
              </a:defRPr>
            </a:lvl1pPr>
          </a:lstStyle>
          <a:p>
            <a:r>
              <a:rPr lang="en-US" dirty="0"/>
              <a:t>Add title here</a:t>
            </a:r>
          </a:p>
        </p:txBody>
      </p:sp>
      <p:sp>
        <p:nvSpPr>
          <p:cNvPr id="3" name="Subtitle 2"/>
          <p:cNvSpPr>
            <a:spLocks noGrp="1"/>
          </p:cNvSpPr>
          <p:nvPr>
            <p:ph type="subTitle" idx="1" hasCustomPrompt="1"/>
          </p:nvPr>
        </p:nvSpPr>
        <p:spPr>
          <a:xfrm>
            <a:off x="7128152" y="5248834"/>
            <a:ext cx="4323426" cy="1008925"/>
          </a:xfrm>
        </p:spPr>
        <p:txBody>
          <a:bodyPr lIns="91440" rIns="91440">
            <a:normAutofit/>
          </a:bodyPr>
          <a:lstStyle>
            <a:lvl1pPr marL="0" indent="0" algn="l">
              <a:spcBef>
                <a:spcPts val="0"/>
              </a:spcBef>
              <a:spcAft>
                <a:spcPts val="0"/>
              </a:spcAft>
              <a:buNone/>
              <a:defRPr sz="1600" cap="all" spc="1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Add Subtitle here</a:t>
            </a:r>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a:off x="0" y="-2235"/>
            <a:ext cx="5840730" cy="6862275"/>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840730" h="6887937">
                <a:moveTo>
                  <a:pt x="0" y="0"/>
                </a:moveTo>
                <a:lnTo>
                  <a:pt x="5840730" y="0"/>
                </a:lnTo>
                <a:lnTo>
                  <a:pt x="5090160" y="2775915"/>
                </a:lnTo>
                <a:cubicBezTo>
                  <a:pt x="5057140" y="2883865"/>
                  <a:pt x="5020310" y="2976575"/>
                  <a:pt x="4853940" y="2962605"/>
                </a:cubicBezTo>
                <a:cubicBezTo>
                  <a:pt x="4668520" y="2845765"/>
                  <a:pt x="4761230" y="2747975"/>
                  <a:pt x="4754880" y="2692095"/>
                </a:cubicBezTo>
                <a:cubicBezTo>
                  <a:pt x="4845050" y="2355545"/>
                  <a:pt x="4904740" y="2121865"/>
                  <a:pt x="4979670" y="1846275"/>
                </a:cubicBezTo>
                <a:cubicBezTo>
                  <a:pt x="5021580" y="1687525"/>
                  <a:pt x="4996180" y="1615135"/>
                  <a:pt x="4872990" y="1571955"/>
                </a:cubicBezTo>
                <a:cubicBezTo>
                  <a:pt x="4738370" y="1563065"/>
                  <a:pt x="4699000" y="1597355"/>
                  <a:pt x="4655820" y="1770075"/>
                </a:cubicBezTo>
                <a:cubicBezTo>
                  <a:pt x="4671060" y="1858975"/>
                  <a:pt x="3878580" y="4599635"/>
                  <a:pt x="3893820" y="4688535"/>
                </a:cubicBezTo>
                <a:cubicBezTo>
                  <a:pt x="3858895" y="4824425"/>
                  <a:pt x="3925570" y="4880305"/>
                  <a:pt x="3992880" y="4905705"/>
                </a:cubicBezTo>
                <a:cubicBezTo>
                  <a:pt x="4102100" y="4904435"/>
                  <a:pt x="4158615" y="4917135"/>
                  <a:pt x="4213860" y="4757115"/>
                </a:cubicBezTo>
                <a:lnTo>
                  <a:pt x="4457700" y="3842715"/>
                </a:lnTo>
                <a:cubicBezTo>
                  <a:pt x="4481830" y="3756355"/>
                  <a:pt x="4555490" y="3692855"/>
                  <a:pt x="4686300" y="3713175"/>
                </a:cubicBezTo>
                <a:cubicBezTo>
                  <a:pt x="4829810" y="3791915"/>
                  <a:pt x="4782820" y="3882085"/>
                  <a:pt x="4785360" y="3926535"/>
                </a:cubicBezTo>
                <a:lnTo>
                  <a:pt x="4028621" y="6887937"/>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7119274" y="3373515"/>
            <a:ext cx="4323426" cy="1008926"/>
          </a:xfrm>
        </p:spPr>
        <p:txBody>
          <a:bodyPr lIns="91440" rIns="91440">
            <a:noAutofit/>
          </a:bodyPr>
          <a:lstStyle>
            <a:lvl1pPr marL="0" indent="0">
              <a:buNone/>
              <a:defRPr sz="6000" b="1">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a:t>
            </a:r>
          </a:p>
        </p:txBody>
      </p:sp>
      <p:cxnSp>
        <p:nvCxnSpPr>
          <p:cNvPr id="19" name="Straight Connector 18">
            <a:extLst>
              <a:ext uri="{FF2B5EF4-FFF2-40B4-BE49-F238E27FC236}">
                <a16:creationId xmlns:a16="http://schemas.microsoft.com/office/drawing/2014/main" id="{7ADF7228-F4CB-A1B9-79EA-63240531648D}"/>
              </a:ext>
              <a:ext uri="{C183D7F6-B498-43B3-948B-1728B52AA6E4}">
                <adec:decorative xmlns:adec="http://schemas.microsoft.com/office/drawing/2017/decorative" val="1"/>
              </a:ext>
            </a:extLst>
          </p:cNvPr>
          <p:cNvCxnSpPr>
            <a:cxnSpLocks/>
          </p:cNvCxnSpPr>
          <p:nvPr userDrawn="1"/>
        </p:nvCxnSpPr>
        <p:spPr>
          <a:xfrm flipH="1">
            <a:off x="4559556" y="-10665"/>
            <a:ext cx="1930144" cy="687729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31648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Agenda - Topic 1">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 name="Title 1"/>
          <p:cNvSpPr>
            <a:spLocks noGrp="1"/>
          </p:cNvSpPr>
          <p:nvPr>
            <p:ph type="ctrTitle" hasCustomPrompt="1"/>
          </p:nvPr>
        </p:nvSpPr>
        <p:spPr>
          <a:xfrm>
            <a:off x="796322" y="320040"/>
            <a:ext cx="6732237" cy="101714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5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643379" y="1749479"/>
            <a:ext cx="5885179" cy="533400"/>
          </a:xfrm>
        </p:spPr>
        <p:txBody>
          <a:bodyPr bIns="0" anchor="b">
            <a:normAutofit/>
          </a:bodyPr>
          <a:lstStyle>
            <a:lvl1pPr marL="0" indent="0">
              <a:buNone/>
              <a:defRPr sz="2400">
                <a:solidFill>
                  <a:schemeClr val="tx1"/>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6" name="Text Placeholder 7">
            <a:extLst>
              <a:ext uri="{FF2B5EF4-FFF2-40B4-BE49-F238E27FC236}">
                <a16:creationId xmlns:a16="http://schemas.microsoft.com/office/drawing/2014/main" id="{7C72C187-9B88-8558-E9E7-CA189DF0EF33}"/>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5" name="Text Placeholder 12">
            <a:extLst>
              <a:ext uri="{FF2B5EF4-FFF2-40B4-BE49-F238E27FC236}">
                <a16:creationId xmlns:a16="http://schemas.microsoft.com/office/drawing/2014/main" id="{9366E515-A368-5E2D-8A9F-6BDBB76BC87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7" name="Text Placeholder 7">
            <a:extLst>
              <a:ext uri="{FF2B5EF4-FFF2-40B4-BE49-F238E27FC236}">
                <a16:creationId xmlns:a16="http://schemas.microsoft.com/office/drawing/2014/main" id="{1F522536-6FE3-2618-BC24-8C5188185870}"/>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6" name="Text Placeholder 12">
            <a:extLst>
              <a:ext uri="{FF2B5EF4-FFF2-40B4-BE49-F238E27FC236}">
                <a16:creationId xmlns:a16="http://schemas.microsoft.com/office/drawing/2014/main" id="{89C1155B-B06D-77D5-B3DC-9CEAEDF2D61F}"/>
              </a:ext>
            </a:extLst>
          </p:cNvPr>
          <p:cNvSpPr>
            <a:spLocks noGrp="1"/>
          </p:cNvSpPr>
          <p:nvPr>
            <p:ph type="body" sz="quarter" idx="18" hasCustomPrompt="1"/>
          </p:nvPr>
        </p:nvSpPr>
        <p:spPr>
          <a:xfrm>
            <a:off x="1643379" y="3009613"/>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9" name="Text Placeholder 7">
            <a:extLst>
              <a:ext uri="{FF2B5EF4-FFF2-40B4-BE49-F238E27FC236}">
                <a16:creationId xmlns:a16="http://schemas.microsoft.com/office/drawing/2014/main" id="{F3A36BC1-799A-6623-E5E3-1190C0C7C479}"/>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17" name="Text Placeholder 12">
            <a:extLst>
              <a:ext uri="{FF2B5EF4-FFF2-40B4-BE49-F238E27FC236}">
                <a16:creationId xmlns:a16="http://schemas.microsoft.com/office/drawing/2014/main" id="{92954362-36EF-4B42-19C7-6132A7E2A875}"/>
              </a:ext>
            </a:extLst>
          </p:cNvPr>
          <p:cNvSpPr>
            <a:spLocks noGrp="1"/>
          </p:cNvSpPr>
          <p:nvPr>
            <p:ph type="body" sz="quarter" idx="19" hasCustomPrompt="1"/>
          </p:nvPr>
        </p:nvSpPr>
        <p:spPr>
          <a:xfrm>
            <a:off x="1643379" y="363816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0" name="Text Placeholder 7">
            <a:extLst>
              <a:ext uri="{FF2B5EF4-FFF2-40B4-BE49-F238E27FC236}">
                <a16:creationId xmlns:a16="http://schemas.microsoft.com/office/drawing/2014/main" id="{9EF1DED4-DCEF-D1F3-17B9-BC29651F7DE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20" name="Text Placeholder 12">
            <a:extLst>
              <a:ext uri="{FF2B5EF4-FFF2-40B4-BE49-F238E27FC236}">
                <a16:creationId xmlns:a16="http://schemas.microsoft.com/office/drawing/2014/main" id="{A57B871C-EE51-327F-62B1-79B005BD932C}"/>
              </a:ext>
            </a:extLst>
          </p:cNvPr>
          <p:cNvSpPr>
            <a:spLocks noGrp="1"/>
          </p:cNvSpPr>
          <p:nvPr>
            <p:ph type="body" sz="quarter" idx="20" hasCustomPrompt="1"/>
          </p:nvPr>
        </p:nvSpPr>
        <p:spPr>
          <a:xfrm>
            <a:off x="1643379" y="4269747"/>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7205338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Agenda - Topic 2">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 name="Title 1"/>
          <p:cNvSpPr>
            <a:spLocks noGrp="1"/>
          </p:cNvSpPr>
          <p:nvPr>
            <p:ph type="ctrTitle" hasCustomPrompt="1"/>
          </p:nvPr>
        </p:nvSpPr>
        <p:spPr>
          <a:xfrm>
            <a:off x="796322" y="320040"/>
            <a:ext cx="6732237" cy="101714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643379" y="174947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6" name="Text Placeholder 7">
            <a:extLst>
              <a:ext uri="{FF2B5EF4-FFF2-40B4-BE49-F238E27FC236}">
                <a16:creationId xmlns:a16="http://schemas.microsoft.com/office/drawing/2014/main" id="{7C72C187-9B88-8558-E9E7-CA189DF0EF33}"/>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5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5" name="Text Placeholder 12">
            <a:extLst>
              <a:ext uri="{FF2B5EF4-FFF2-40B4-BE49-F238E27FC236}">
                <a16:creationId xmlns:a16="http://schemas.microsoft.com/office/drawing/2014/main" id="{9366E515-A368-5E2D-8A9F-6BDBB76BC87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400"/>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7" name="Text Placeholder 7">
            <a:extLst>
              <a:ext uri="{FF2B5EF4-FFF2-40B4-BE49-F238E27FC236}">
                <a16:creationId xmlns:a16="http://schemas.microsoft.com/office/drawing/2014/main" id="{1F522536-6FE3-2618-BC24-8C5188185870}"/>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6" name="Text Placeholder 12">
            <a:extLst>
              <a:ext uri="{FF2B5EF4-FFF2-40B4-BE49-F238E27FC236}">
                <a16:creationId xmlns:a16="http://schemas.microsoft.com/office/drawing/2014/main" id="{89C1155B-B06D-77D5-B3DC-9CEAEDF2D61F}"/>
              </a:ext>
            </a:extLst>
          </p:cNvPr>
          <p:cNvSpPr>
            <a:spLocks noGrp="1"/>
          </p:cNvSpPr>
          <p:nvPr>
            <p:ph type="body" sz="quarter" idx="18" hasCustomPrompt="1"/>
          </p:nvPr>
        </p:nvSpPr>
        <p:spPr>
          <a:xfrm>
            <a:off x="1643379" y="3009613"/>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9" name="Text Placeholder 7">
            <a:extLst>
              <a:ext uri="{FF2B5EF4-FFF2-40B4-BE49-F238E27FC236}">
                <a16:creationId xmlns:a16="http://schemas.microsoft.com/office/drawing/2014/main" id="{F3A36BC1-799A-6623-E5E3-1190C0C7C479}"/>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17" name="Text Placeholder 12">
            <a:extLst>
              <a:ext uri="{FF2B5EF4-FFF2-40B4-BE49-F238E27FC236}">
                <a16:creationId xmlns:a16="http://schemas.microsoft.com/office/drawing/2014/main" id="{92954362-36EF-4B42-19C7-6132A7E2A875}"/>
              </a:ext>
            </a:extLst>
          </p:cNvPr>
          <p:cNvSpPr>
            <a:spLocks noGrp="1"/>
          </p:cNvSpPr>
          <p:nvPr>
            <p:ph type="body" sz="quarter" idx="19" hasCustomPrompt="1"/>
          </p:nvPr>
        </p:nvSpPr>
        <p:spPr>
          <a:xfrm>
            <a:off x="1643379" y="363816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0" name="Text Placeholder 7">
            <a:extLst>
              <a:ext uri="{FF2B5EF4-FFF2-40B4-BE49-F238E27FC236}">
                <a16:creationId xmlns:a16="http://schemas.microsoft.com/office/drawing/2014/main" id="{9EF1DED4-DCEF-D1F3-17B9-BC29651F7DE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20" name="Text Placeholder 12">
            <a:extLst>
              <a:ext uri="{FF2B5EF4-FFF2-40B4-BE49-F238E27FC236}">
                <a16:creationId xmlns:a16="http://schemas.microsoft.com/office/drawing/2014/main" id="{A57B871C-EE51-327F-62B1-79B005BD932C}"/>
              </a:ext>
            </a:extLst>
          </p:cNvPr>
          <p:cNvSpPr>
            <a:spLocks noGrp="1"/>
          </p:cNvSpPr>
          <p:nvPr>
            <p:ph type="body" sz="quarter" idx="20" hasCustomPrompt="1"/>
          </p:nvPr>
        </p:nvSpPr>
        <p:spPr>
          <a:xfrm>
            <a:off x="1643379" y="4269747"/>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3803725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Agenda - Topic 3">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 name="Title 1"/>
          <p:cNvSpPr>
            <a:spLocks noGrp="1"/>
          </p:cNvSpPr>
          <p:nvPr>
            <p:ph type="ctrTitle" hasCustomPrompt="1"/>
          </p:nvPr>
        </p:nvSpPr>
        <p:spPr>
          <a:xfrm>
            <a:off x="796322" y="320040"/>
            <a:ext cx="6732237" cy="101714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643379" y="174947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6" name="Text Placeholder 7">
            <a:extLst>
              <a:ext uri="{FF2B5EF4-FFF2-40B4-BE49-F238E27FC236}">
                <a16:creationId xmlns:a16="http://schemas.microsoft.com/office/drawing/2014/main" id="{7C72C187-9B88-8558-E9E7-CA189DF0EF33}"/>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5" name="Text Placeholder 12">
            <a:extLst>
              <a:ext uri="{FF2B5EF4-FFF2-40B4-BE49-F238E27FC236}">
                <a16:creationId xmlns:a16="http://schemas.microsoft.com/office/drawing/2014/main" id="{9366E515-A368-5E2D-8A9F-6BDBB76BC87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7" name="Text Placeholder 7">
            <a:extLst>
              <a:ext uri="{FF2B5EF4-FFF2-40B4-BE49-F238E27FC236}">
                <a16:creationId xmlns:a16="http://schemas.microsoft.com/office/drawing/2014/main" id="{1F522536-6FE3-2618-BC24-8C5188185870}"/>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5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6" name="Text Placeholder 12">
            <a:extLst>
              <a:ext uri="{FF2B5EF4-FFF2-40B4-BE49-F238E27FC236}">
                <a16:creationId xmlns:a16="http://schemas.microsoft.com/office/drawing/2014/main" id="{89C1155B-B06D-77D5-B3DC-9CEAEDF2D61F}"/>
              </a:ext>
            </a:extLst>
          </p:cNvPr>
          <p:cNvSpPr>
            <a:spLocks noGrp="1"/>
          </p:cNvSpPr>
          <p:nvPr>
            <p:ph type="body" sz="quarter" idx="18" hasCustomPrompt="1"/>
          </p:nvPr>
        </p:nvSpPr>
        <p:spPr>
          <a:xfrm>
            <a:off x="1643379" y="3009613"/>
            <a:ext cx="5885179" cy="533400"/>
          </a:xfrm>
        </p:spPr>
        <p:txBody>
          <a:bodyPr bIns="0" anchor="b">
            <a:normAutofit/>
          </a:bodyPr>
          <a:lstStyle>
            <a:lvl1pPr marL="0" indent="0">
              <a:buNone/>
              <a:defRPr sz="2400">
                <a:solidFill>
                  <a:schemeClr val="tx1"/>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9" name="Text Placeholder 7">
            <a:extLst>
              <a:ext uri="{FF2B5EF4-FFF2-40B4-BE49-F238E27FC236}">
                <a16:creationId xmlns:a16="http://schemas.microsoft.com/office/drawing/2014/main" id="{F3A36BC1-799A-6623-E5E3-1190C0C7C479}"/>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17" name="Text Placeholder 12">
            <a:extLst>
              <a:ext uri="{FF2B5EF4-FFF2-40B4-BE49-F238E27FC236}">
                <a16:creationId xmlns:a16="http://schemas.microsoft.com/office/drawing/2014/main" id="{92954362-36EF-4B42-19C7-6132A7E2A875}"/>
              </a:ext>
            </a:extLst>
          </p:cNvPr>
          <p:cNvSpPr>
            <a:spLocks noGrp="1"/>
          </p:cNvSpPr>
          <p:nvPr>
            <p:ph type="body" sz="quarter" idx="19" hasCustomPrompt="1"/>
          </p:nvPr>
        </p:nvSpPr>
        <p:spPr>
          <a:xfrm>
            <a:off x="1643379" y="363816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0" name="Text Placeholder 7">
            <a:extLst>
              <a:ext uri="{FF2B5EF4-FFF2-40B4-BE49-F238E27FC236}">
                <a16:creationId xmlns:a16="http://schemas.microsoft.com/office/drawing/2014/main" id="{9EF1DED4-DCEF-D1F3-17B9-BC29651F7DE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20" name="Text Placeholder 12">
            <a:extLst>
              <a:ext uri="{FF2B5EF4-FFF2-40B4-BE49-F238E27FC236}">
                <a16:creationId xmlns:a16="http://schemas.microsoft.com/office/drawing/2014/main" id="{A57B871C-EE51-327F-62B1-79B005BD932C}"/>
              </a:ext>
            </a:extLst>
          </p:cNvPr>
          <p:cNvSpPr>
            <a:spLocks noGrp="1"/>
          </p:cNvSpPr>
          <p:nvPr>
            <p:ph type="body" sz="quarter" idx="20" hasCustomPrompt="1"/>
          </p:nvPr>
        </p:nvSpPr>
        <p:spPr>
          <a:xfrm>
            <a:off x="1643379" y="4269747"/>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8427609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Agenda - Topic 4">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 name="Title 1"/>
          <p:cNvSpPr>
            <a:spLocks noGrp="1"/>
          </p:cNvSpPr>
          <p:nvPr>
            <p:ph type="ctrTitle" hasCustomPrompt="1"/>
          </p:nvPr>
        </p:nvSpPr>
        <p:spPr>
          <a:xfrm>
            <a:off x="796322" y="320040"/>
            <a:ext cx="6732237" cy="101714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643379" y="174947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6" name="Text Placeholder 7">
            <a:extLst>
              <a:ext uri="{FF2B5EF4-FFF2-40B4-BE49-F238E27FC236}">
                <a16:creationId xmlns:a16="http://schemas.microsoft.com/office/drawing/2014/main" id="{7C72C187-9B88-8558-E9E7-CA189DF0EF33}"/>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5" name="Text Placeholder 12">
            <a:extLst>
              <a:ext uri="{FF2B5EF4-FFF2-40B4-BE49-F238E27FC236}">
                <a16:creationId xmlns:a16="http://schemas.microsoft.com/office/drawing/2014/main" id="{9366E515-A368-5E2D-8A9F-6BDBB76BC87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7" name="Text Placeholder 7">
            <a:extLst>
              <a:ext uri="{FF2B5EF4-FFF2-40B4-BE49-F238E27FC236}">
                <a16:creationId xmlns:a16="http://schemas.microsoft.com/office/drawing/2014/main" id="{1F522536-6FE3-2618-BC24-8C5188185870}"/>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6" name="Text Placeholder 12">
            <a:extLst>
              <a:ext uri="{FF2B5EF4-FFF2-40B4-BE49-F238E27FC236}">
                <a16:creationId xmlns:a16="http://schemas.microsoft.com/office/drawing/2014/main" id="{89C1155B-B06D-77D5-B3DC-9CEAEDF2D61F}"/>
              </a:ext>
            </a:extLst>
          </p:cNvPr>
          <p:cNvSpPr>
            <a:spLocks noGrp="1"/>
          </p:cNvSpPr>
          <p:nvPr>
            <p:ph type="body" sz="quarter" idx="18" hasCustomPrompt="1"/>
          </p:nvPr>
        </p:nvSpPr>
        <p:spPr>
          <a:xfrm>
            <a:off x="1643379" y="3009613"/>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9" name="Text Placeholder 7">
            <a:extLst>
              <a:ext uri="{FF2B5EF4-FFF2-40B4-BE49-F238E27FC236}">
                <a16:creationId xmlns:a16="http://schemas.microsoft.com/office/drawing/2014/main" id="{F3A36BC1-799A-6623-E5E3-1190C0C7C479}"/>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5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17" name="Text Placeholder 12">
            <a:extLst>
              <a:ext uri="{FF2B5EF4-FFF2-40B4-BE49-F238E27FC236}">
                <a16:creationId xmlns:a16="http://schemas.microsoft.com/office/drawing/2014/main" id="{92954362-36EF-4B42-19C7-6132A7E2A875}"/>
              </a:ext>
            </a:extLst>
          </p:cNvPr>
          <p:cNvSpPr>
            <a:spLocks noGrp="1"/>
          </p:cNvSpPr>
          <p:nvPr>
            <p:ph type="body" sz="quarter" idx="19" hasCustomPrompt="1"/>
          </p:nvPr>
        </p:nvSpPr>
        <p:spPr>
          <a:xfrm>
            <a:off x="1643379" y="3638169"/>
            <a:ext cx="5885179" cy="533400"/>
          </a:xfrm>
        </p:spPr>
        <p:txBody>
          <a:bodyPr bIns="0" anchor="b">
            <a:normAutofit/>
          </a:bodyPr>
          <a:lstStyle>
            <a:lvl1pPr marL="0" indent="0">
              <a:buNone/>
              <a:defRPr sz="2400">
                <a:solidFill>
                  <a:schemeClr val="tx1"/>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0" name="Text Placeholder 7">
            <a:extLst>
              <a:ext uri="{FF2B5EF4-FFF2-40B4-BE49-F238E27FC236}">
                <a16:creationId xmlns:a16="http://schemas.microsoft.com/office/drawing/2014/main" id="{9EF1DED4-DCEF-D1F3-17B9-BC29651F7DE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20" name="Text Placeholder 12">
            <a:extLst>
              <a:ext uri="{FF2B5EF4-FFF2-40B4-BE49-F238E27FC236}">
                <a16:creationId xmlns:a16="http://schemas.microsoft.com/office/drawing/2014/main" id="{A57B871C-EE51-327F-62B1-79B005BD932C}"/>
              </a:ext>
            </a:extLst>
          </p:cNvPr>
          <p:cNvSpPr>
            <a:spLocks noGrp="1"/>
          </p:cNvSpPr>
          <p:nvPr>
            <p:ph type="body" sz="quarter" idx="20" hasCustomPrompt="1"/>
          </p:nvPr>
        </p:nvSpPr>
        <p:spPr>
          <a:xfrm>
            <a:off x="1643379" y="4269747"/>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7268195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Agenda - Topic 5">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 name="Title 1"/>
          <p:cNvSpPr>
            <a:spLocks noGrp="1"/>
          </p:cNvSpPr>
          <p:nvPr>
            <p:ph type="ctrTitle" hasCustomPrompt="1"/>
          </p:nvPr>
        </p:nvSpPr>
        <p:spPr>
          <a:xfrm>
            <a:off x="796322" y="320040"/>
            <a:ext cx="6732237" cy="101714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643379" y="174947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6" name="Text Placeholder 7">
            <a:extLst>
              <a:ext uri="{FF2B5EF4-FFF2-40B4-BE49-F238E27FC236}">
                <a16:creationId xmlns:a16="http://schemas.microsoft.com/office/drawing/2014/main" id="{7C72C187-9B88-8558-E9E7-CA189DF0EF33}"/>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5" name="Text Placeholder 12">
            <a:extLst>
              <a:ext uri="{FF2B5EF4-FFF2-40B4-BE49-F238E27FC236}">
                <a16:creationId xmlns:a16="http://schemas.microsoft.com/office/drawing/2014/main" id="{9366E515-A368-5E2D-8A9F-6BDBB76BC87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7" name="Text Placeholder 7">
            <a:extLst>
              <a:ext uri="{FF2B5EF4-FFF2-40B4-BE49-F238E27FC236}">
                <a16:creationId xmlns:a16="http://schemas.microsoft.com/office/drawing/2014/main" id="{1F522536-6FE3-2618-BC24-8C5188185870}"/>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6" name="Text Placeholder 12">
            <a:extLst>
              <a:ext uri="{FF2B5EF4-FFF2-40B4-BE49-F238E27FC236}">
                <a16:creationId xmlns:a16="http://schemas.microsoft.com/office/drawing/2014/main" id="{89C1155B-B06D-77D5-B3DC-9CEAEDF2D61F}"/>
              </a:ext>
            </a:extLst>
          </p:cNvPr>
          <p:cNvSpPr>
            <a:spLocks noGrp="1"/>
          </p:cNvSpPr>
          <p:nvPr>
            <p:ph type="body" sz="quarter" idx="18" hasCustomPrompt="1"/>
          </p:nvPr>
        </p:nvSpPr>
        <p:spPr>
          <a:xfrm>
            <a:off x="1643379" y="3009613"/>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9" name="Text Placeholder 7">
            <a:extLst>
              <a:ext uri="{FF2B5EF4-FFF2-40B4-BE49-F238E27FC236}">
                <a16:creationId xmlns:a16="http://schemas.microsoft.com/office/drawing/2014/main" id="{F3A36BC1-799A-6623-E5E3-1190C0C7C479}"/>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17" name="Text Placeholder 12">
            <a:extLst>
              <a:ext uri="{FF2B5EF4-FFF2-40B4-BE49-F238E27FC236}">
                <a16:creationId xmlns:a16="http://schemas.microsoft.com/office/drawing/2014/main" id="{92954362-36EF-4B42-19C7-6132A7E2A875}"/>
              </a:ext>
            </a:extLst>
          </p:cNvPr>
          <p:cNvSpPr>
            <a:spLocks noGrp="1"/>
          </p:cNvSpPr>
          <p:nvPr>
            <p:ph type="body" sz="quarter" idx="19" hasCustomPrompt="1"/>
          </p:nvPr>
        </p:nvSpPr>
        <p:spPr>
          <a:xfrm>
            <a:off x="1643379" y="363816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0" name="Text Placeholder 7">
            <a:extLst>
              <a:ext uri="{FF2B5EF4-FFF2-40B4-BE49-F238E27FC236}">
                <a16:creationId xmlns:a16="http://schemas.microsoft.com/office/drawing/2014/main" id="{9EF1DED4-DCEF-D1F3-17B9-BC29651F7DE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5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20" name="Text Placeholder 12">
            <a:extLst>
              <a:ext uri="{FF2B5EF4-FFF2-40B4-BE49-F238E27FC236}">
                <a16:creationId xmlns:a16="http://schemas.microsoft.com/office/drawing/2014/main" id="{A57B871C-EE51-327F-62B1-79B005BD932C}"/>
              </a:ext>
            </a:extLst>
          </p:cNvPr>
          <p:cNvSpPr>
            <a:spLocks noGrp="1"/>
          </p:cNvSpPr>
          <p:nvPr>
            <p:ph type="body" sz="quarter" idx="20" hasCustomPrompt="1"/>
          </p:nvPr>
        </p:nvSpPr>
        <p:spPr>
          <a:xfrm>
            <a:off x="1643379" y="4269747"/>
            <a:ext cx="5885179" cy="533400"/>
          </a:xfrm>
        </p:spPr>
        <p:txBody>
          <a:bodyPr bIns="0" anchor="b">
            <a:normAutofit/>
          </a:bodyPr>
          <a:lstStyle>
            <a:lvl1pPr marL="0" indent="0">
              <a:buNone/>
              <a:defRPr sz="2400">
                <a:solidFill>
                  <a:schemeClr val="tx1"/>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5812268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solidFill>
          <a:schemeClr val="tx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8CD5142E-2E7B-1488-E5DB-290186766DFD}"/>
              </a:ext>
              <a:ext uri="{C183D7F6-B498-43B3-948B-1728B52AA6E4}">
                <adec:decorative xmlns:adec="http://schemas.microsoft.com/office/drawing/2017/decorative" val="1"/>
              </a:ext>
            </a:extLst>
          </p:cNvPr>
          <p:cNvGrpSpPr/>
          <p:nvPr userDrawn="1"/>
        </p:nvGrpSpPr>
        <p:grpSpPr>
          <a:xfrm>
            <a:off x="5382569" y="2242"/>
            <a:ext cx="6806909" cy="6862481"/>
            <a:chOff x="5382569" y="2242"/>
            <a:chExt cx="6806909" cy="6862481"/>
          </a:xfrm>
        </p:grpSpPr>
        <p:pic>
          <p:nvPicPr>
            <p:cNvPr id="6" name="Graphic 5">
              <a:extLst>
                <a:ext uri="{FF2B5EF4-FFF2-40B4-BE49-F238E27FC236}">
                  <a16:creationId xmlns:a16="http://schemas.microsoft.com/office/drawing/2014/main" id="{02299C1B-36CA-1E4A-2BE2-A212B68067E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140328" y="2242"/>
              <a:ext cx="6049150" cy="6862481"/>
            </a:xfrm>
            <a:prstGeom prst="rect">
              <a:avLst/>
            </a:prstGeom>
          </p:spPr>
        </p:pic>
        <p:pic>
          <p:nvPicPr>
            <p:cNvPr id="8" name="Graphic 7">
              <a:extLst>
                <a:ext uri="{FF2B5EF4-FFF2-40B4-BE49-F238E27FC236}">
                  <a16:creationId xmlns:a16="http://schemas.microsoft.com/office/drawing/2014/main" id="{37875AA7-8584-C85D-D920-B6F361221164}"/>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0800000">
              <a:off x="5382569" y="5060315"/>
              <a:ext cx="927943" cy="1801301"/>
            </a:xfrm>
            <a:prstGeom prst="rect">
              <a:avLst/>
            </a:prstGeom>
          </p:spPr>
        </p:pic>
      </p:grpSp>
      <p:sp>
        <p:nvSpPr>
          <p:cNvPr id="2" name="Title 1"/>
          <p:cNvSpPr>
            <a:spLocks noGrp="1"/>
          </p:cNvSpPr>
          <p:nvPr>
            <p:ph type="ctrTitle" hasCustomPrompt="1"/>
          </p:nvPr>
        </p:nvSpPr>
        <p:spPr>
          <a:xfrm>
            <a:off x="6970326" y="1679216"/>
            <a:ext cx="4786877" cy="1518315"/>
          </a:xfrm>
        </p:spPr>
        <p:txBody>
          <a:bodyPr anchor="b">
            <a:normAutofit/>
          </a:bodyPr>
          <a:lstStyle>
            <a:lvl1pPr algn="l">
              <a:lnSpc>
                <a:spcPct val="90000"/>
              </a:lnSpc>
              <a:defRPr sz="6000" spc="100" baseline="0">
                <a:solidFill>
                  <a:schemeClr val="accent1"/>
                </a:solidFill>
              </a:defRPr>
            </a:lvl1pPr>
          </a:lstStyle>
          <a:p>
            <a:r>
              <a:rPr lang="en-US" dirty="0"/>
              <a:t>Add title </a:t>
            </a:r>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a:off x="-29499" y="-2236"/>
            <a:ext cx="6814124" cy="6871095"/>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6814124"/>
              <a:gd name="connsiteY0" fmla="*/ 0 h 6897807"/>
              <a:gd name="connsiteX1" fmla="*/ 6814124 w 6814124"/>
              <a:gd name="connsiteY1" fmla="*/ 9870 h 6897807"/>
              <a:gd name="connsiteX2" fmla="*/ 6063554 w 6814124"/>
              <a:gd name="connsiteY2" fmla="*/ 2785785 h 6897807"/>
              <a:gd name="connsiteX3" fmla="*/ 5827334 w 6814124"/>
              <a:gd name="connsiteY3" fmla="*/ 2972475 h 6897807"/>
              <a:gd name="connsiteX4" fmla="*/ 5728274 w 6814124"/>
              <a:gd name="connsiteY4" fmla="*/ 2701965 h 6897807"/>
              <a:gd name="connsiteX5" fmla="*/ 5953064 w 6814124"/>
              <a:gd name="connsiteY5" fmla="*/ 1856145 h 6897807"/>
              <a:gd name="connsiteX6" fmla="*/ 5846384 w 6814124"/>
              <a:gd name="connsiteY6" fmla="*/ 1581825 h 6897807"/>
              <a:gd name="connsiteX7" fmla="*/ 5629214 w 6814124"/>
              <a:gd name="connsiteY7" fmla="*/ 1779945 h 6897807"/>
              <a:gd name="connsiteX8" fmla="*/ 4867214 w 6814124"/>
              <a:gd name="connsiteY8" fmla="*/ 4698405 h 6897807"/>
              <a:gd name="connsiteX9" fmla="*/ 4966274 w 6814124"/>
              <a:gd name="connsiteY9" fmla="*/ 4915575 h 6897807"/>
              <a:gd name="connsiteX10" fmla="*/ 5187254 w 6814124"/>
              <a:gd name="connsiteY10" fmla="*/ 4766985 h 6897807"/>
              <a:gd name="connsiteX11" fmla="*/ 5431094 w 6814124"/>
              <a:gd name="connsiteY11" fmla="*/ 3852585 h 6897807"/>
              <a:gd name="connsiteX12" fmla="*/ 5659694 w 6814124"/>
              <a:gd name="connsiteY12" fmla="*/ 3723045 h 6897807"/>
              <a:gd name="connsiteX13" fmla="*/ 5758754 w 6814124"/>
              <a:gd name="connsiteY13" fmla="*/ 3936405 h 6897807"/>
              <a:gd name="connsiteX14" fmla="*/ 5002015 w 6814124"/>
              <a:gd name="connsiteY14" fmla="*/ 6897807 h 6897807"/>
              <a:gd name="connsiteX15" fmla="*/ 973394 w 6814124"/>
              <a:gd name="connsiteY15" fmla="*/ 6886921 h 6897807"/>
              <a:gd name="connsiteX16" fmla="*/ 0 w 6814124"/>
              <a:gd name="connsiteY16" fmla="*/ 0 h 6897807"/>
              <a:gd name="connsiteX0" fmla="*/ 0 w 6814124"/>
              <a:gd name="connsiteY0" fmla="*/ 0 h 6897807"/>
              <a:gd name="connsiteX1" fmla="*/ 6814124 w 6814124"/>
              <a:gd name="connsiteY1" fmla="*/ 9870 h 6897807"/>
              <a:gd name="connsiteX2" fmla="*/ 6063554 w 6814124"/>
              <a:gd name="connsiteY2" fmla="*/ 2785785 h 6897807"/>
              <a:gd name="connsiteX3" fmla="*/ 5827334 w 6814124"/>
              <a:gd name="connsiteY3" fmla="*/ 2972475 h 6897807"/>
              <a:gd name="connsiteX4" fmla="*/ 5728274 w 6814124"/>
              <a:gd name="connsiteY4" fmla="*/ 2701965 h 6897807"/>
              <a:gd name="connsiteX5" fmla="*/ 5953064 w 6814124"/>
              <a:gd name="connsiteY5" fmla="*/ 1856145 h 6897807"/>
              <a:gd name="connsiteX6" fmla="*/ 5846384 w 6814124"/>
              <a:gd name="connsiteY6" fmla="*/ 1581825 h 6897807"/>
              <a:gd name="connsiteX7" fmla="*/ 5629214 w 6814124"/>
              <a:gd name="connsiteY7" fmla="*/ 1779945 h 6897807"/>
              <a:gd name="connsiteX8" fmla="*/ 4867214 w 6814124"/>
              <a:gd name="connsiteY8" fmla="*/ 4698405 h 6897807"/>
              <a:gd name="connsiteX9" fmla="*/ 4966274 w 6814124"/>
              <a:gd name="connsiteY9" fmla="*/ 4915575 h 6897807"/>
              <a:gd name="connsiteX10" fmla="*/ 5187254 w 6814124"/>
              <a:gd name="connsiteY10" fmla="*/ 4766985 h 6897807"/>
              <a:gd name="connsiteX11" fmla="*/ 5431094 w 6814124"/>
              <a:gd name="connsiteY11" fmla="*/ 3852585 h 6897807"/>
              <a:gd name="connsiteX12" fmla="*/ 5659694 w 6814124"/>
              <a:gd name="connsiteY12" fmla="*/ 3723045 h 6897807"/>
              <a:gd name="connsiteX13" fmla="*/ 5758754 w 6814124"/>
              <a:gd name="connsiteY13" fmla="*/ 3936405 h 6897807"/>
              <a:gd name="connsiteX14" fmla="*/ 5002015 w 6814124"/>
              <a:gd name="connsiteY14" fmla="*/ 6897807 h 6897807"/>
              <a:gd name="connsiteX15" fmla="*/ 973394 w 6814124"/>
              <a:gd name="connsiteY15" fmla="*/ 6886921 h 6897807"/>
              <a:gd name="connsiteX16" fmla="*/ 0 w 6814124"/>
              <a:gd name="connsiteY16" fmla="*/ 0 h 6897807"/>
              <a:gd name="connsiteX0" fmla="*/ 0 w 6814124"/>
              <a:gd name="connsiteY0" fmla="*/ 0 h 6887938"/>
              <a:gd name="connsiteX1" fmla="*/ 6814124 w 6814124"/>
              <a:gd name="connsiteY1" fmla="*/ 1 h 6887938"/>
              <a:gd name="connsiteX2" fmla="*/ 6063554 w 6814124"/>
              <a:gd name="connsiteY2" fmla="*/ 2775916 h 6887938"/>
              <a:gd name="connsiteX3" fmla="*/ 5827334 w 6814124"/>
              <a:gd name="connsiteY3" fmla="*/ 2962606 h 6887938"/>
              <a:gd name="connsiteX4" fmla="*/ 5728274 w 6814124"/>
              <a:gd name="connsiteY4" fmla="*/ 2692096 h 6887938"/>
              <a:gd name="connsiteX5" fmla="*/ 5953064 w 6814124"/>
              <a:gd name="connsiteY5" fmla="*/ 1846276 h 6887938"/>
              <a:gd name="connsiteX6" fmla="*/ 5846384 w 6814124"/>
              <a:gd name="connsiteY6" fmla="*/ 1571956 h 6887938"/>
              <a:gd name="connsiteX7" fmla="*/ 5629214 w 6814124"/>
              <a:gd name="connsiteY7" fmla="*/ 1770076 h 6887938"/>
              <a:gd name="connsiteX8" fmla="*/ 4867214 w 6814124"/>
              <a:gd name="connsiteY8" fmla="*/ 4688536 h 6887938"/>
              <a:gd name="connsiteX9" fmla="*/ 4966274 w 6814124"/>
              <a:gd name="connsiteY9" fmla="*/ 4905706 h 6887938"/>
              <a:gd name="connsiteX10" fmla="*/ 5187254 w 6814124"/>
              <a:gd name="connsiteY10" fmla="*/ 4757116 h 6887938"/>
              <a:gd name="connsiteX11" fmla="*/ 5431094 w 6814124"/>
              <a:gd name="connsiteY11" fmla="*/ 3842716 h 6887938"/>
              <a:gd name="connsiteX12" fmla="*/ 5659694 w 6814124"/>
              <a:gd name="connsiteY12" fmla="*/ 3713176 h 6887938"/>
              <a:gd name="connsiteX13" fmla="*/ 5758754 w 6814124"/>
              <a:gd name="connsiteY13" fmla="*/ 3926536 h 6887938"/>
              <a:gd name="connsiteX14" fmla="*/ 5002015 w 6814124"/>
              <a:gd name="connsiteY14" fmla="*/ 6887938 h 6887938"/>
              <a:gd name="connsiteX15" fmla="*/ 973394 w 6814124"/>
              <a:gd name="connsiteY15" fmla="*/ 6877052 h 6887938"/>
              <a:gd name="connsiteX16" fmla="*/ 0 w 6814124"/>
              <a:gd name="connsiteY16" fmla="*/ 0 h 6887938"/>
              <a:gd name="connsiteX0" fmla="*/ 0 w 6814124"/>
              <a:gd name="connsiteY0" fmla="*/ 0 h 6887938"/>
              <a:gd name="connsiteX1" fmla="*/ 6814124 w 6814124"/>
              <a:gd name="connsiteY1" fmla="*/ 1 h 6887938"/>
              <a:gd name="connsiteX2" fmla="*/ 6063554 w 6814124"/>
              <a:gd name="connsiteY2" fmla="*/ 2775916 h 6887938"/>
              <a:gd name="connsiteX3" fmla="*/ 5827334 w 6814124"/>
              <a:gd name="connsiteY3" fmla="*/ 2962606 h 6887938"/>
              <a:gd name="connsiteX4" fmla="*/ 5728274 w 6814124"/>
              <a:gd name="connsiteY4" fmla="*/ 2692096 h 6887938"/>
              <a:gd name="connsiteX5" fmla="*/ 5953064 w 6814124"/>
              <a:gd name="connsiteY5" fmla="*/ 1846276 h 6887938"/>
              <a:gd name="connsiteX6" fmla="*/ 5846384 w 6814124"/>
              <a:gd name="connsiteY6" fmla="*/ 1571956 h 6887938"/>
              <a:gd name="connsiteX7" fmla="*/ 5629214 w 6814124"/>
              <a:gd name="connsiteY7" fmla="*/ 1770076 h 6887938"/>
              <a:gd name="connsiteX8" fmla="*/ 4867214 w 6814124"/>
              <a:gd name="connsiteY8" fmla="*/ 4688536 h 6887938"/>
              <a:gd name="connsiteX9" fmla="*/ 4966274 w 6814124"/>
              <a:gd name="connsiteY9" fmla="*/ 4905706 h 6887938"/>
              <a:gd name="connsiteX10" fmla="*/ 5187254 w 6814124"/>
              <a:gd name="connsiteY10" fmla="*/ 4757116 h 6887938"/>
              <a:gd name="connsiteX11" fmla="*/ 5431094 w 6814124"/>
              <a:gd name="connsiteY11" fmla="*/ 3842716 h 6887938"/>
              <a:gd name="connsiteX12" fmla="*/ 5659694 w 6814124"/>
              <a:gd name="connsiteY12" fmla="*/ 3713176 h 6887938"/>
              <a:gd name="connsiteX13" fmla="*/ 5758754 w 6814124"/>
              <a:gd name="connsiteY13" fmla="*/ 3926536 h 6887938"/>
              <a:gd name="connsiteX14" fmla="*/ 5002015 w 6814124"/>
              <a:gd name="connsiteY14" fmla="*/ 6887938 h 6887938"/>
              <a:gd name="connsiteX15" fmla="*/ 0 w 6814124"/>
              <a:gd name="connsiteY15" fmla="*/ 6877052 h 6887938"/>
              <a:gd name="connsiteX16" fmla="*/ 0 w 6814124"/>
              <a:gd name="connsiteY16" fmla="*/ 0 h 6887938"/>
              <a:gd name="connsiteX0" fmla="*/ 0 w 6814124"/>
              <a:gd name="connsiteY0" fmla="*/ 0 h 6896790"/>
              <a:gd name="connsiteX1" fmla="*/ 6814124 w 6814124"/>
              <a:gd name="connsiteY1" fmla="*/ 1 h 6896790"/>
              <a:gd name="connsiteX2" fmla="*/ 6063554 w 6814124"/>
              <a:gd name="connsiteY2" fmla="*/ 2775916 h 6896790"/>
              <a:gd name="connsiteX3" fmla="*/ 5827334 w 6814124"/>
              <a:gd name="connsiteY3" fmla="*/ 2962606 h 6896790"/>
              <a:gd name="connsiteX4" fmla="*/ 5728274 w 6814124"/>
              <a:gd name="connsiteY4" fmla="*/ 2692096 h 6896790"/>
              <a:gd name="connsiteX5" fmla="*/ 5953064 w 6814124"/>
              <a:gd name="connsiteY5" fmla="*/ 1846276 h 6896790"/>
              <a:gd name="connsiteX6" fmla="*/ 5846384 w 6814124"/>
              <a:gd name="connsiteY6" fmla="*/ 1571956 h 6896790"/>
              <a:gd name="connsiteX7" fmla="*/ 5629214 w 6814124"/>
              <a:gd name="connsiteY7" fmla="*/ 1770076 h 6896790"/>
              <a:gd name="connsiteX8" fmla="*/ 4867214 w 6814124"/>
              <a:gd name="connsiteY8" fmla="*/ 4688536 h 6896790"/>
              <a:gd name="connsiteX9" fmla="*/ 4966274 w 6814124"/>
              <a:gd name="connsiteY9" fmla="*/ 4905706 h 6896790"/>
              <a:gd name="connsiteX10" fmla="*/ 5187254 w 6814124"/>
              <a:gd name="connsiteY10" fmla="*/ 4757116 h 6896790"/>
              <a:gd name="connsiteX11" fmla="*/ 5431094 w 6814124"/>
              <a:gd name="connsiteY11" fmla="*/ 3842716 h 6896790"/>
              <a:gd name="connsiteX12" fmla="*/ 5659694 w 6814124"/>
              <a:gd name="connsiteY12" fmla="*/ 3713176 h 6896790"/>
              <a:gd name="connsiteX13" fmla="*/ 5758754 w 6814124"/>
              <a:gd name="connsiteY13" fmla="*/ 3926536 h 6896790"/>
              <a:gd name="connsiteX14" fmla="*/ 5002015 w 6814124"/>
              <a:gd name="connsiteY14" fmla="*/ 6887938 h 6896790"/>
              <a:gd name="connsiteX15" fmla="*/ 0 w 6814124"/>
              <a:gd name="connsiteY15" fmla="*/ 6896790 h 6896790"/>
              <a:gd name="connsiteX16" fmla="*/ 0 w 6814124"/>
              <a:gd name="connsiteY16" fmla="*/ 0 h 6896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14124" h="6896790">
                <a:moveTo>
                  <a:pt x="0" y="0"/>
                </a:moveTo>
                <a:lnTo>
                  <a:pt x="6814124" y="1"/>
                </a:lnTo>
                <a:lnTo>
                  <a:pt x="6063554" y="2775916"/>
                </a:lnTo>
                <a:cubicBezTo>
                  <a:pt x="6030534" y="2883866"/>
                  <a:pt x="5993704" y="2976576"/>
                  <a:pt x="5827334" y="2962606"/>
                </a:cubicBezTo>
                <a:cubicBezTo>
                  <a:pt x="5641914" y="2845766"/>
                  <a:pt x="5734624" y="2747976"/>
                  <a:pt x="5728274" y="2692096"/>
                </a:cubicBezTo>
                <a:cubicBezTo>
                  <a:pt x="5818444" y="2355546"/>
                  <a:pt x="5878134" y="2121866"/>
                  <a:pt x="5953064" y="1846276"/>
                </a:cubicBezTo>
                <a:cubicBezTo>
                  <a:pt x="5994974" y="1687526"/>
                  <a:pt x="5969574" y="1615136"/>
                  <a:pt x="5846384" y="1571956"/>
                </a:cubicBezTo>
                <a:cubicBezTo>
                  <a:pt x="5711764" y="1563066"/>
                  <a:pt x="5672394" y="1597356"/>
                  <a:pt x="5629214" y="1770076"/>
                </a:cubicBezTo>
                <a:cubicBezTo>
                  <a:pt x="5644454" y="1858976"/>
                  <a:pt x="4851974" y="4599636"/>
                  <a:pt x="4867214" y="4688536"/>
                </a:cubicBezTo>
                <a:cubicBezTo>
                  <a:pt x="4832289" y="4824426"/>
                  <a:pt x="4898964" y="4880306"/>
                  <a:pt x="4966274" y="4905706"/>
                </a:cubicBezTo>
                <a:cubicBezTo>
                  <a:pt x="5075494" y="4904436"/>
                  <a:pt x="5132009" y="4917136"/>
                  <a:pt x="5187254" y="4757116"/>
                </a:cubicBezTo>
                <a:lnTo>
                  <a:pt x="5431094" y="3842716"/>
                </a:lnTo>
                <a:cubicBezTo>
                  <a:pt x="5455224" y="3756356"/>
                  <a:pt x="5528884" y="3692856"/>
                  <a:pt x="5659694" y="3713176"/>
                </a:cubicBezTo>
                <a:cubicBezTo>
                  <a:pt x="5803204" y="3791916"/>
                  <a:pt x="5756214" y="3882086"/>
                  <a:pt x="5758754" y="3926536"/>
                </a:cubicBezTo>
                <a:lnTo>
                  <a:pt x="5002015" y="6887938"/>
                </a:lnTo>
                <a:lnTo>
                  <a:pt x="0" y="6896790"/>
                </a:lnTo>
                <a:lnTo>
                  <a:pt x="0" y="0"/>
                </a:lnTo>
                <a:close/>
              </a:path>
            </a:pathLst>
          </a:custGeom>
          <a:solidFill>
            <a:schemeClr val="bg2"/>
          </a:solidFill>
          <a:ln>
            <a:noFill/>
          </a:ln>
        </p:spPr>
        <p:txBody>
          <a:bodyPr anchor="ctr"/>
          <a:lstStyle>
            <a:lvl1pPr algn="ctr">
              <a:defRPr baseline="-25000"/>
            </a:lvl1pPr>
          </a:lstStyle>
          <a:p>
            <a:r>
              <a:rPr lang="en-US"/>
              <a:t>Click icon to add picture</a:t>
            </a:r>
            <a:endParaRPr lang="en-US" dirty="0"/>
          </a:p>
        </p:txBody>
      </p:sp>
      <p:sp>
        <p:nvSpPr>
          <p:cNvPr id="7" name="Text Placeholder 6">
            <a:extLst>
              <a:ext uri="{FF2B5EF4-FFF2-40B4-BE49-F238E27FC236}">
                <a16:creationId xmlns:a16="http://schemas.microsoft.com/office/drawing/2014/main" id="{E1A56017-320A-546E-A749-7145642CB967}"/>
              </a:ext>
            </a:extLst>
          </p:cNvPr>
          <p:cNvSpPr>
            <a:spLocks noGrp="1"/>
          </p:cNvSpPr>
          <p:nvPr>
            <p:ph type="body" sz="quarter" idx="12" hasCustomPrompt="1"/>
          </p:nvPr>
        </p:nvSpPr>
        <p:spPr>
          <a:xfrm>
            <a:off x="6970326" y="3748958"/>
            <a:ext cx="4786878" cy="2258013"/>
          </a:xfrm>
        </p:spPr>
        <p:txBody>
          <a:bodyPr lIns="91440" tIns="0">
            <a:normAutofit/>
          </a:bodyPr>
          <a:lstStyle>
            <a:lvl1pPr marL="0" indent="0">
              <a:spcBef>
                <a:spcPts val="0"/>
              </a:spcBef>
              <a:spcAft>
                <a:spcPts val="0"/>
              </a:spcAft>
              <a:buFont typeface="Courier New" panose="02070309020205020404" pitchFamily="49" charset="0"/>
              <a:buNone/>
              <a:defRPr sz="1600">
                <a:solidFill>
                  <a:schemeClr val="bg1"/>
                </a:solidFill>
              </a:defRPr>
            </a:lvl1pPr>
            <a:lvl2pPr marL="274320" indent="-274320">
              <a:buFont typeface="Courier New" panose="02070309020205020404" pitchFamily="49" charset="0"/>
              <a:buChar char="o"/>
              <a:defRPr sz="1200">
                <a:solidFill>
                  <a:schemeClr val="bg1"/>
                </a:solidFill>
              </a:defRPr>
            </a:lvl2pPr>
            <a:lvl3pPr marL="274320" indent="-274320">
              <a:buFont typeface="Courier New" panose="02070309020205020404" pitchFamily="49" charset="0"/>
              <a:buChar char="o"/>
              <a:defRPr sz="1050">
                <a:solidFill>
                  <a:schemeClr val="bg1"/>
                </a:solidFill>
              </a:defRPr>
            </a:lvl3pPr>
            <a:lvl4pPr marL="274320" indent="-274320">
              <a:buFont typeface="Courier New" panose="02070309020205020404" pitchFamily="49" charset="0"/>
              <a:buChar char="o"/>
              <a:defRPr sz="1050">
                <a:solidFill>
                  <a:schemeClr val="bg1"/>
                </a:solidFill>
              </a:defRPr>
            </a:lvl4pPr>
            <a:lvl5pPr marL="274320" indent="-274320">
              <a:buFont typeface="Courier New" panose="02070309020205020404" pitchFamily="49" charset="0"/>
              <a:buChar char="o"/>
              <a:defRPr sz="1050">
                <a:solidFill>
                  <a:schemeClr val="bg1"/>
                </a:solidFill>
              </a:defRPr>
            </a:lvl5pPr>
          </a:lstStyle>
          <a:p>
            <a:pPr lvl="0"/>
            <a:r>
              <a:rPr lang="en-US" dirty="0"/>
              <a:t>Click to add text</a:t>
            </a:r>
          </a:p>
        </p:txBody>
      </p:sp>
    </p:spTree>
    <p:extLst>
      <p:ext uri="{BB962C8B-B14F-4D97-AF65-F5344CB8AC3E}">
        <p14:creationId xmlns:p14="http://schemas.microsoft.com/office/powerpoint/2010/main" val="462742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
        <p:nvSpPr>
          <p:cNvPr id="3" name="Title 1">
            <a:extLst>
              <a:ext uri="{FF2B5EF4-FFF2-40B4-BE49-F238E27FC236}">
                <a16:creationId xmlns:a16="http://schemas.microsoft.com/office/drawing/2014/main" id="{80206913-4198-C5BA-6B13-02095EAA2B6F}"/>
              </a:ext>
            </a:extLst>
          </p:cNvPr>
          <p:cNvSpPr>
            <a:spLocks noGrp="1"/>
          </p:cNvSpPr>
          <p:nvPr>
            <p:ph type="ctrTitle" hasCustomPrompt="1"/>
          </p:nvPr>
        </p:nvSpPr>
        <p:spPr>
          <a:xfrm>
            <a:off x="796322" y="320040"/>
            <a:ext cx="6732237" cy="1017147"/>
          </a:xfrm>
        </p:spPr>
        <p:txBody>
          <a:bodyPr anchor="b">
            <a:noAutofit/>
          </a:bodyPr>
          <a:lstStyle>
            <a:lvl1pPr algn="l">
              <a:lnSpc>
                <a:spcPct val="90000"/>
              </a:lnSpc>
              <a:defRPr sz="3600" spc="100" baseline="0">
                <a:solidFill>
                  <a:schemeClr val="tx1"/>
                </a:solidFill>
              </a:defRPr>
            </a:lvl1pPr>
          </a:lstStyle>
          <a:p>
            <a:r>
              <a:rPr lang="en-US" dirty="0"/>
              <a:t>Add title here</a:t>
            </a:r>
          </a:p>
        </p:txBody>
      </p:sp>
      <p:sp>
        <p:nvSpPr>
          <p:cNvPr id="4" name="Text Placeholder 7">
            <a:extLst>
              <a:ext uri="{FF2B5EF4-FFF2-40B4-BE49-F238E27FC236}">
                <a16:creationId xmlns:a16="http://schemas.microsoft.com/office/drawing/2014/main" id="{F770BC68-C025-CE63-EEBA-5DC7ADC44D91}"/>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5" name="Text Placeholder 12">
            <a:extLst>
              <a:ext uri="{FF2B5EF4-FFF2-40B4-BE49-F238E27FC236}">
                <a16:creationId xmlns:a16="http://schemas.microsoft.com/office/drawing/2014/main" id="{2F993316-5D9D-6B5D-B678-3E0B84A3C0D2}"/>
              </a:ext>
            </a:extLst>
          </p:cNvPr>
          <p:cNvSpPr>
            <a:spLocks noGrp="1"/>
          </p:cNvSpPr>
          <p:nvPr>
            <p:ph type="body" sz="quarter" idx="16" hasCustomPrompt="1"/>
          </p:nvPr>
        </p:nvSpPr>
        <p:spPr>
          <a:xfrm>
            <a:off x="1643379" y="174947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1" name="Text Placeholder 7">
            <a:extLst>
              <a:ext uri="{FF2B5EF4-FFF2-40B4-BE49-F238E27FC236}">
                <a16:creationId xmlns:a16="http://schemas.microsoft.com/office/drawing/2014/main" id="{41C39372-CEC6-2265-7611-84F187C126B1}"/>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2" name="Text Placeholder 12">
            <a:extLst>
              <a:ext uri="{FF2B5EF4-FFF2-40B4-BE49-F238E27FC236}">
                <a16:creationId xmlns:a16="http://schemas.microsoft.com/office/drawing/2014/main" id="{5E13D63F-D0AC-7CD2-770C-6AB09F1BA68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8" name="Text Placeholder 7">
            <a:extLst>
              <a:ext uri="{FF2B5EF4-FFF2-40B4-BE49-F238E27FC236}">
                <a16:creationId xmlns:a16="http://schemas.microsoft.com/office/drawing/2014/main" id="{85BF73EF-490D-CA1C-DAD3-BACB141D0988}"/>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9" name="Text Placeholder 12">
            <a:extLst>
              <a:ext uri="{FF2B5EF4-FFF2-40B4-BE49-F238E27FC236}">
                <a16:creationId xmlns:a16="http://schemas.microsoft.com/office/drawing/2014/main" id="{B82C914D-7190-2AD0-228B-6DA13843762C}"/>
              </a:ext>
            </a:extLst>
          </p:cNvPr>
          <p:cNvSpPr>
            <a:spLocks noGrp="1"/>
          </p:cNvSpPr>
          <p:nvPr>
            <p:ph type="body" sz="quarter" idx="18" hasCustomPrompt="1"/>
          </p:nvPr>
        </p:nvSpPr>
        <p:spPr>
          <a:xfrm>
            <a:off x="1643379" y="3009613"/>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25" name="Text Placeholder 7">
            <a:extLst>
              <a:ext uri="{FF2B5EF4-FFF2-40B4-BE49-F238E27FC236}">
                <a16:creationId xmlns:a16="http://schemas.microsoft.com/office/drawing/2014/main" id="{DAE3299D-125C-8DBC-60F9-82920ADE34EB}"/>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26" name="Text Placeholder 12">
            <a:extLst>
              <a:ext uri="{FF2B5EF4-FFF2-40B4-BE49-F238E27FC236}">
                <a16:creationId xmlns:a16="http://schemas.microsoft.com/office/drawing/2014/main" id="{B84261D4-8740-689B-A5CA-C6442BC13E25}"/>
              </a:ext>
            </a:extLst>
          </p:cNvPr>
          <p:cNvSpPr>
            <a:spLocks noGrp="1"/>
          </p:cNvSpPr>
          <p:nvPr>
            <p:ph type="body" sz="quarter" idx="19" hasCustomPrompt="1"/>
          </p:nvPr>
        </p:nvSpPr>
        <p:spPr>
          <a:xfrm>
            <a:off x="1643379" y="363816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29" name="Text Placeholder 7">
            <a:extLst>
              <a:ext uri="{FF2B5EF4-FFF2-40B4-BE49-F238E27FC236}">
                <a16:creationId xmlns:a16="http://schemas.microsoft.com/office/drawing/2014/main" id="{7D4393D6-D866-E411-A222-2FE8B99C4D3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30" name="Text Placeholder 12">
            <a:extLst>
              <a:ext uri="{FF2B5EF4-FFF2-40B4-BE49-F238E27FC236}">
                <a16:creationId xmlns:a16="http://schemas.microsoft.com/office/drawing/2014/main" id="{94666BC0-682D-FE04-6EC3-AA81EA3F96FB}"/>
              </a:ext>
            </a:extLst>
          </p:cNvPr>
          <p:cNvSpPr>
            <a:spLocks noGrp="1"/>
          </p:cNvSpPr>
          <p:nvPr>
            <p:ph type="body" sz="quarter" idx="20" hasCustomPrompt="1"/>
          </p:nvPr>
        </p:nvSpPr>
        <p:spPr>
          <a:xfrm>
            <a:off x="1643379" y="4269747"/>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Tree>
    <p:extLst>
      <p:ext uri="{BB962C8B-B14F-4D97-AF65-F5344CB8AC3E}">
        <p14:creationId xmlns:p14="http://schemas.microsoft.com/office/powerpoint/2010/main" val="2473709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3_Title Slide">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615541" y="715654"/>
            <a:ext cx="4786877" cy="1518315"/>
          </a:xfrm>
        </p:spPr>
        <p:txBody>
          <a:bodyPr anchor="b">
            <a:normAutofit/>
          </a:bodyPr>
          <a:lstStyle>
            <a:lvl1pPr algn="l">
              <a:lnSpc>
                <a:spcPct val="90000"/>
              </a:lnSpc>
              <a:defRPr sz="3600" spc="100" baseline="0">
                <a:solidFill>
                  <a:schemeClr val="bg1"/>
                </a:solidFill>
              </a:defRPr>
            </a:lvl1pPr>
          </a:lstStyle>
          <a:p>
            <a:r>
              <a:rPr lang="en-US" dirty="0"/>
              <a:t>Add title here</a:t>
            </a:r>
          </a:p>
        </p:txBody>
      </p:sp>
      <p:sp>
        <p:nvSpPr>
          <p:cNvPr id="3" name="Subtitle 2"/>
          <p:cNvSpPr>
            <a:spLocks noGrp="1"/>
          </p:cNvSpPr>
          <p:nvPr>
            <p:ph type="subTitle" idx="1" hasCustomPrompt="1"/>
          </p:nvPr>
        </p:nvSpPr>
        <p:spPr>
          <a:xfrm>
            <a:off x="6605708" y="2431477"/>
            <a:ext cx="4786877" cy="763899"/>
          </a:xfrm>
        </p:spPr>
        <p:txBody>
          <a:bodyPr lIns="91440" tIns="91440" rIns="91440" bIns="0">
            <a:normAutofit/>
          </a:bodyPr>
          <a:lstStyle>
            <a:lvl1pPr marL="0" indent="0" algn="l">
              <a:spcBef>
                <a:spcPts val="0"/>
              </a:spcBef>
              <a:spcAft>
                <a:spcPts val="0"/>
              </a:spcAft>
              <a:buNone/>
              <a:defRPr sz="2400" cap="none" spc="0" baseline="0">
                <a:solidFill>
                  <a:schemeClr val="accent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Add Subtitle here</a:t>
            </a:r>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a:off x="0" y="-2235"/>
            <a:ext cx="5840730" cy="6862275"/>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840730" h="6887937">
                <a:moveTo>
                  <a:pt x="0" y="0"/>
                </a:moveTo>
                <a:lnTo>
                  <a:pt x="5840730" y="0"/>
                </a:lnTo>
                <a:lnTo>
                  <a:pt x="5090160" y="2775915"/>
                </a:lnTo>
                <a:cubicBezTo>
                  <a:pt x="5057140" y="2883865"/>
                  <a:pt x="5020310" y="2976575"/>
                  <a:pt x="4853940" y="2962605"/>
                </a:cubicBezTo>
                <a:cubicBezTo>
                  <a:pt x="4668520" y="2845765"/>
                  <a:pt x="4761230" y="2747975"/>
                  <a:pt x="4754880" y="2692095"/>
                </a:cubicBezTo>
                <a:cubicBezTo>
                  <a:pt x="4845050" y="2355545"/>
                  <a:pt x="4904740" y="2121865"/>
                  <a:pt x="4979670" y="1846275"/>
                </a:cubicBezTo>
                <a:cubicBezTo>
                  <a:pt x="5021580" y="1687525"/>
                  <a:pt x="4996180" y="1615135"/>
                  <a:pt x="4872990" y="1571955"/>
                </a:cubicBezTo>
                <a:cubicBezTo>
                  <a:pt x="4738370" y="1563065"/>
                  <a:pt x="4699000" y="1597355"/>
                  <a:pt x="4655820" y="1770075"/>
                </a:cubicBezTo>
                <a:cubicBezTo>
                  <a:pt x="4671060" y="1858975"/>
                  <a:pt x="3878580" y="4599635"/>
                  <a:pt x="3893820" y="4688535"/>
                </a:cubicBezTo>
                <a:cubicBezTo>
                  <a:pt x="3858895" y="4824425"/>
                  <a:pt x="3925570" y="4880305"/>
                  <a:pt x="3992880" y="4905705"/>
                </a:cubicBezTo>
                <a:cubicBezTo>
                  <a:pt x="4102100" y="4904435"/>
                  <a:pt x="4158615" y="4917135"/>
                  <a:pt x="4213860" y="4757115"/>
                </a:cubicBezTo>
                <a:lnTo>
                  <a:pt x="4457700" y="3842715"/>
                </a:lnTo>
                <a:cubicBezTo>
                  <a:pt x="4481830" y="3756355"/>
                  <a:pt x="4555490" y="3692855"/>
                  <a:pt x="4686300" y="3713175"/>
                </a:cubicBezTo>
                <a:cubicBezTo>
                  <a:pt x="4829810" y="3791915"/>
                  <a:pt x="4782820" y="3882085"/>
                  <a:pt x="4785360" y="3926535"/>
                </a:cubicBezTo>
                <a:lnTo>
                  <a:pt x="4028621" y="6887937"/>
                </a:lnTo>
                <a:lnTo>
                  <a:pt x="0" y="6877051"/>
                </a:lnTo>
                <a:lnTo>
                  <a:pt x="0" y="0"/>
                </a:lnTo>
                <a:close/>
              </a:path>
            </a:pathLst>
          </a:custGeom>
          <a:solidFill>
            <a:schemeClr val="bg2"/>
          </a:solidFill>
          <a:ln>
            <a:noFill/>
          </a:ln>
        </p:spPr>
        <p:txBody>
          <a:bodyPr anchor="ctr"/>
          <a:lstStyle>
            <a:lvl1pPr algn="ctr">
              <a:defRPr baseline="-25000"/>
            </a:lvl1pPr>
          </a:lstStyle>
          <a:p>
            <a:r>
              <a:rPr lang="en-US"/>
              <a:t>Click icon to add picture</a:t>
            </a:r>
            <a:endParaRPr lang="en-US" dirty="0"/>
          </a:p>
        </p:txBody>
      </p:sp>
      <p:sp>
        <p:nvSpPr>
          <p:cNvPr id="7" name="Text Placeholder 6">
            <a:extLst>
              <a:ext uri="{FF2B5EF4-FFF2-40B4-BE49-F238E27FC236}">
                <a16:creationId xmlns:a16="http://schemas.microsoft.com/office/drawing/2014/main" id="{E1A56017-320A-546E-A749-7145642CB967}"/>
              </a:ext>
            </a:extLst>
          </p:cNvPr>
          <p:cNvSpPr>
            <a:spLocks noGrp="1"/>
          </p:cNvSpPr>
          <p:nvPr>
            <p:ph type="body" sz="quarter" idx="12" hasCustomPrompt="1"/>
          </p:nvPr>
        </p:nvSpPr>
        <p:spPr>
          <a:xfrm>
            <a:off x="6605708" y="3348617"/>
            <a:ext cx="2699066" cy="2569866"/>
          </a:xfrm>
        </p:spPr>
        <p:txBody>
          <a:bodyPr lIns="91440" tIns="0">
            <a:normAutofit/>
          </a:bodyPr>
          <a:lstStyle>
            <a:lvl1pPr marL="274320" indent="-274320">
              <a:spcAft>
                <a:spcPts val="600"/>
              </a:spcAft>
              <a:buFont typeface="Courier New" panose="02070309020205020404" pitchFamily="49" charset="0"/>
              <a:buChar char="o"/>
              <a:defRPr sz="1400">
                <a:solidFill>
                  <a:schemeClr val="bg1"/>
                </a:solidFill>
              </a:defRPr>
            </a:lvl1pPr>
            <a:lvl2pPr marL="274320" indent="-274320">
              <a:buFont typeface="Courier New" panose="02070309020205020404" pitchFamily="49" charset="0"/>
              <a:buChar char="o"/>
              <a:defRPr sz="1200">
                <a:solidFill>
                  <a:schemeClr val="bg1"/>
                </a:solidFill>
              </a:defRPr>
            </a:lvl2pPr>
            <a:lvl3pPr marL="274320" indent="-274320">
              <a:buFont typeface="Courier New" panose="02070309020205020404" pitchFamily="49" charset="0"/>
              <a:buChar char="o"/>
              <a:defRPr sz="1050">
                <a:solidFill>
                  <a:schemeClr val="bg1"/>
                </a:solidFill>
              </a:defRPr>
            </a:lvl3pPr>
            <a:lvl4pPr marL="274320" indent="-274320">
              <a:buFont typeface="Courier New" panose="02070309020205020404" pitchFamily="49" charset="0"/>
              <a:buChar char="o"/>
              <a:defRPr sz="1050">
                <a:solidFill>
                  <a:schemeClr val="bg1"/>
                </a:solidFill>
              </a:defRPr>
            </a:lvl4pPr>
            <a:lvl5pPr marL="274320" indent="-274320">
              <a:buFont typeface="Courier New" panose="02070309020205020404" pitchFamily="49" charset="0"/>
              <a:buChar char="o"/>
              <a:defRPr sz="1050">
                <a:solidFill>
                  <a:schemeClr val="bg1"/>
                </a:solidFill>
              </a:defRPr>
            </a:lvl5pPr>
          </a:lstStyle>
          <a:p>
            <a:pPr lvl="0"/>
            <a:r>
              <a:rPr lang="en-US" dirty="0"/>
              <a:t>Click to add text</a:t>
            </a:r>
          </a:p>
        </p:txBody>
      </p:sp>
      <p:pic>
        <p:nvPicPr>
          <p:cNvPr id="9" name="Graphic 8">
            <a:extLst>
              <a:ext uri="{FF2B5EF4-FFF2-40B4-BE49-F238E27FC236}">
                <a16:creationId xmlns:a16="http://schemas.microsoft.com/office/drawing/2014/main" id="{546FE873-5DC1-BDE4-557B-F18695033673}"/>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4426666" y="5060315"/>
            <a:ext cx="927943" cy="1801301"/>
          </a:xfrm>
          <a:prstGeom prst="rect">
            <a:avLst/>
          </a:prstGeom>
        </p:spPr>
      </p:pic>
    </p:spTree>
    <p:extLst>
      <p:ext uri="{BB962C8B-B14F-4D97-AF65-F5344CB8AC3E}">
        <p14:creationId xmlns:p14="http://schemas.microsoft.com/office/powerpoint/2010/main" val="603767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96322" y="320040"/>
            <a:ext cx="6732237" cy="1524000"/>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4" name="Content Placeholder 3">
            <a:extLst>
              <a:ext uri="{FF2B5EF4-FFF2-40B4-BE49-F238E27FC236}">
                <a16:creationId xmlns:a16="http://schemas.microsoft.com/office/drawing/2014/main" id="{B3EF88AD-4B54-9DC5-D315-825BE9FCEEF4}"/>
              </a:ext>
            </a:extLst>
          </p:cNvPr>
          <p:cNvSpPr>
            <a:spLocks noGrp="1"/>
          </p:cNvSpPr>
          <p:nvPr>
            <p:ph sz="quarter" idx="17"/>
          </p:nvPr>
        </p:nvSpPr>
        <p:spPr>
          <a:xfrm>
            <a:off x="796322" y="2252076"/>
            <a:ext cx="5797550" cy="3051762"/>
          </a:xfrm>
        </p:spPr>
        <p:txBody>
          <a:bodyPr>
            <a:normAutofit/>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tx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209551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and Content (Single lin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96322" y="408820"/>
            <a:ext cx="8935507" cy="94946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4" name="Content Placeholder 3">
            <a:extLst>
              <a:ext uri="{FF2B5EF4-FFF2-40B4-BE49-F238E27FC236}">
                <a16:creationId xmlns:a16="http://schemas.microsoft.com/office/drawing/2014/main" id="{940D7E9A-1E17-C6A0-31A6-F6F620FF9E84}"/>
              </a:ext>
            </a:extLst>
          </p:cNvPr>
          <p:cNvSpPr>
            <a:spLocks noGrp="1"/>
          </p:cNvSpPr>
          <p:nvPr>
            <p:ph sz="quarter" idx="17"/>
          </p:nvPr>
        </p:nvSpPr>
        <p:spPr>
          <a:xfrm>
            <a:off x="796322" y="1986061"/>
            <a:ext cx="5797550" cy="4015244"/>
          </a:xfrm>
        </p:spPr>
        <p:txBody>
          <a:bodyPr>
            <a:normAutofit/>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tx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776905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and Content 2">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2" name="Title 1"/>
          <p:cNvSpPr>
            <a:spLocks noGrp="1"/>
          </p:cNvSpPr>
          <p:nvPr>
            <p:ph type="ctrTitle" hasCustomPrompt="1"/>
          </p:nvPr>
        </p:nvSpPr>
        <p:spPr>
          <a:xfrm>
            <a:off x="796322" y="320040"/>
            <a:ext cx="6732237" cy="1524000"/>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796322" y="2252394"/>
            <a:ext cx="5797518" cy="2532966"/>
          </a:xfrm>
        </p:spPr>
        <p:txBody>
          <a:bodyPr lIns="91440" bIns="0" anchor="t">
            <a:normAutofit/>
          </a:bodyPr>
          <a:lstStyle>
            <a:lvl1pPr marL="0" indent="0">
              <a:spcBef>
                <a:spcPts val="600"/>
              </a:spcBef>
              <a:spcAft>
                <a:spcPts val="1800"/>
              </a:spcAft>
              <a:buNone/>
              <a:defRPr sz="1400"/>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tx1"/>
                </a:solidFill>
                <a:latin typeface="+mn-lt"/>
              </a:defRPr>
            </a:lvl1pPr>
          </a:lstStyle>
          <a:p>
            <a:fld id="{3A98EE3D-8CD1-4C3F-BD1C-C98C9596463C}" type="slidenum">
              <a:rPr lang="en-US" smtClean="0"/>
              <a:pPr/>
              <a:t>‹#›</a:t>
            </a:fld>
            <a:endParaRPr lang="en-US" dirty="0"/>
          </a:p>
        </p:txBody>
      </p:sp>
      <p:pic>
        <p:nvPicPr>
          <p:cNvPr id="3" name="Graphic 2">
            <a:extLst>
              <a:ext uri="{FF2B5EF4-FFF2-40B4-BE49-F238E27FC236}">
                <a16:creationId xmlns:a16="http://schemas.microsoft.com/office/drawing/2014/main" id="{B38829F9-FA07-E84B-ED85-A3958046CBA5}"/>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804430" y="5008931"/>
            <a:ext cx="3842918" cy="435047"/>
          </a:xfrm>
          <a:prstGeom prst="rect">
            <a:avLst/>
          </a:prstGeom>
        </p:spPr>
      </p:pic>
    </p:spTree>
    <p:extLst>
      <p:ext uri="{BB962C8B-B14F-4D97-AF65-F5344CB8AC3E}">
        <p14:creationId xmlns:p14="http://schemas.microsoft.com/office/powerpoint/2010/main" val="35429794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Comparison">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319A446-9DC9-77CB-F6E0-D5CC1C0C8D2A}"/>
              </a:ext>
              <a:ext uri="{C183D7F6-B498-43B3-948B-1728B52AA6E4}">
                <adec:decorative xmlns:adec="http://schemas.microsoft.com/office/drawing/2017/decorative" val="1"/>
              </a:ext>
            </a:extLst>
          </p:cNvPr>
          <p:cNvGrpSpPr/>
          <p:nvPr userDrawn="1"/>
        </p:nvGrpSpPr>
        <p:grpSpPr>
          <a:xfrm>
            <a:off x="8233290" y="0"/>
            <a:ext cx="2740011" cy="6850028"/>
            <a:chOff x="8233290" y="0"/>
            <a:chExt cx="2740011" cy="6850028"/>
          </a:xfrm>
        </p:grpSpPr>
        <p:pic>
          <p:nvPicPr>
            <p:cNvPr id="5" name="Graphic 4">
              <a:extLst>
                <a:ext uri="{FF2B5EF4-FFF2-40B4-BE49-F238E27FC236}">
                  <a16:creationId xmlns:a16="http://schemas.microsoft.com/office/drawing/2014/main" id="{E51D0537-C777-0B20-2AE3-6DD522E2421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233290" y="0"/>
              <a:ext cx="2740011" cy="6850028"/>
            </a:xfrm>
            <a:prstGeom prst="rect">
              <a:avLst/>
            </a:prstGeom>
          </p:spPr>
        </p:pic>
        <p:pic>
          <p:nvPicPr>
            <p:cNvPr id="6" name="Graphic 5">
              <a:extLst>
                <a:ext uri="{FF2B5EF4-FFF2-40B4-BE49-F238E27FC236}">
                  <a16:creationId xmlns:a16="http://schemas.microsoft.com/office/drawing/2014/main" id="{64F46914-ADE7-0BE9-0C39-280FE8F3B9C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9001841" y="4372451"/>
              <a:ext cx="878334" cy="1705001"/>
            </a:xfrm>
            <a:prstGeom prst="rect">
              <a:avLst/>
            </a:prstGeom>
          </p:spPr>
        </p:pic>
      </p:grpSp>
      <p:sp>
        <p:nvSpPr>
          <p:cNvPr id="26" name="Rectangle: Rounded Corners 25">
            <a:extLst>
              <a:ext uri="{FF2B5EF4-FFF2-40B4-BE49-F238E27FC236}">
                <a16:creationId xmlns:a16="http://schemas.microsoft.com/office/drawing/2014/main" id="{4D27DC4C-0653-4DB5-ABFE-50764C59AD69}"/>
              </a:ext>
              <a:ext uri="{C183D7F6-B498-43B3-948B-1728B52AA6E4}">
                <adec:decorative xmlns:adec="http://schemas.microsoft.com/office/drawing/2017/decorative" val="1"/>
              </a:ext>
            </a:extLst>
          </p:cNvPr>
          <p:cNvSpPr/>
          <p:nvPr userDrawn="1"/>
        </p:nvSpPr>
        <p:spPr>
          <a:xfrm>
            <a:off x="7995403" y="1894376"/>
            <a:ext cx="2847975" cy="339089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447368" y="270880"/>
            <a:ext cx="11297264" cy="1524000"/>
          </a:xfrm>
        </p:spPr>
        <p:txBody>
          <a:bodyPr anchor="ctr">
            <a:normAutofit/>
          </a:bodyPr>
          <a:lstStyle>
            <a:lvl1pPr algn="ctr">
              <a:lnSpc>
                <a:spcPct val="90000"/>
              </a:lnSpc>
              <a:defRPr sz="3600" spc="100" baseline="0">
                <a:solidFill>
                  <a:schemeClr val="tx1"/>
                </a:solidFill>
              </a:defRPr>
            </a:lvl1pPr>
          </a:lstStyle>
          <a:p>
            <a:r>
              <a:rPr lang="en-US" dirty="0"/>
              <a:t>Add title here</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318352" y="1894376"/>
            <a:ext cx="2847975" cy="3390899"/>
          </a:xfrm>
          <a:prstGeom prst="roundRect">
            <a:avLst/>
          </a:prstGeom>
          <a:solidFill>
            <a:schemeClr val="accent1">
              <a:alpha val="10000"/>
            </a:schemeClr>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tx2"/>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7" name="Picture Placeholder 16">
            <a:extLst>
              <a:ext uri="{FF2B5EF4-FFF2-40B4-BE49-F238E27FC236}">
                <a16:creationId xmlns:a16="http://schemas.microsoft.com/office/drawing/2014/main" id="{87E0A2EC-564E-BDA2-2E74-CEA1D54B10C9}"/>
              </a:ext>
            </a:extLst>
          </p:cNvPr>
          <p:cNvSpPr>
            <a:spLocks noGrp="1"/>
          </p:cNvSpPr>
          <p:nvPr>
            <p:ph type="pic" sz="quarter" idx="23"/>
          </p:nvPr>
        </p:nvSpPr>
        <p:spPr>
          <a:xfrm>
            <a:off x="2239419" y="2833688"/>
            <a:ext cx="1005840" cy="914400"/>
          </a:xfrm>
        </p:spPr>
        <p:txBody>
          <a:bodyPr>
            <a:normAutofit/>
          </a:bodyPr>
          <a:lstStyle>
            <a:lvl1pPr algn="ctr">
              <a:defRPr sz="1400"/>
            </a:lvl1pPr>
          </a:lstStyle>
          <a:p>
            <a:r>
              <a:rPr lang="en-US"/>
              <a:t>Click icon to add picture</a:t>
            </a:r>
            <a:endParaRPr lang="en-US" dirty="0"/>
          </a:p>
        </p:txBody>
      </p:sp>
      <p:sp>
        <p:nvSpPr>
          <p:cNvPr id="11" name="Text Placeholder 10">
            <a:extLst>
              <a:ext uri="{FF2B5EF4-FFF2-40B4-BE49-F238E27FC236}">
                <a16:creationId xmlns:a16="http://schemas.microsoft.com/office/drawing/2014/main" id="{96DA7890-E49A-5536-1939-2B9589558EF6}"/>
              </a:ext>
            </a:extLst>
          </p:cNvPr>
          <p:cNvSpPr>
            <a:spLocks noGrp="1"/>
          </p:cNvSpPr>
          <p:nvPr>
            <p:ph type="body" sz="quarter" idx="20" hasCustomPrompt="1"/>
          </p:nvPr>
        </p:nvSpPr>
        <p:spPr>
          <a:xfrm>
            <a:off x="1605817" y="3989405"/>
            <a:ext cx="2275880" cy="893763"/>
          </a:xfrm>
        </p:spPr>
        <p:txBody>
          <a:bodyPr>
            <a:noAutofit/>
          </a:bodyPr>
          <a:lstStyle>
            <a:lvl1pPr marL="0" indent="0" algn="ctr">
              <a:buNone/>
              <a:defRPr sz="1400"/>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8" name="Text Placeholder 12">
            <a:extLst>
              <a:ext uri="{FF2B5EF4-FFF2-40B4-BE49-F238E27FC236}">
                <a16:creationId xmlns:a16="http://schemas.microsoft.com/office/drawing/2014/main" id="{4A1E2517-8244-627B-E6B6-4EF4FEDCA10E}"/>
              </a:ext>
            </a:extLst>
          </p:cNvPr>
          <p:cNvSpPr>
            <a:spLocks noGrp="1"/>
          </p:cNvSpPr>
          <p:nvPr>
            <p:ph type="body" sz="quarter" idx="18" hasCustomPrompt="1"/>
          </p:nvPr>
        </p:nvSpPr>
        <p:spPr>
          <a:xfrm>
            <a:off x="4651092" y="1894376"/>
            <a:ext cx="2847975" cy="3390899"/>
          </a:xfrm>
          <a:prstGeom prst="roundRect">
            <a:avLst/>
          </a:prstGeom>
          <a:solidFill>
            <a:schemeClr val="accent1">
              <a:alpha val="10000"/>
            </a:schemeClr>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tx2"/>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8" name="Picture Placeholder 16">
            <a:extLst>
              <a:ext uri="{FF2B5EF4-FFF2-40B4-BE49-F238E27FC236}">
                <a16:creationId xmlns:a16="http://schemas.microsoft.com/office/drawing/2014/main" id="{054FC79A-A756-FC67-CBF8-0078E8F8C1A3}"/>
              </a:ext>
            </a:extLst>
          </p:cNvPr>
          <p:cNvSpPr>
            <a:spLocks noGrp="1"/>
          </p:cNvSpPr>
          <p:nvPr>
            <p:ph type="pic" sz="quarter" idx="24"/>
          </p:nvPr>
        </p:nvSpPr>
        <p:spPr>
          <a:xfrm>
            <a:off x="5572159" y="2954840"/>
            <a:ext cx="1005840" cy="914400"/>
          </a:xfrm>
        </p:spPr>
        <p:txBody>
          <a:bodyPr>
            <a:normAutofit/>
          </a:bodyPr>
          <a:lstStyle>
            <a:lvl1pPr algn="ctr">
              <a:defRPr sz="1400"/>
            </a:lvl1pPr>
          </a:lstStyle>
          <a:p>
            <a:r>
              <a:rPr lang="en-US"/>
              <a:t>Click icon to add picture</a:t>
            </a:r>
            <a:endParaRPr lang="en-US" dirty="0"/>
          </a:p>
        </p:txBody>
      </p:sp>
      <p:sp>
        <p:nvSpPr>
          <p:cNvPr id="12" name="Text Placeholder 10">
            <a:extLst>
              <a:ext uri="{FF2B5EF4-FFF2-40B4-BE49-F238E27FC236}">
                <a16:creationId xmlns:a16="http://schemas.microsoft.com/office/drawing/2014/main" id="{EBE00383-F339-E668-9399-D2DC9718C39D}"/>
              </a:ext>
            </a:extLst>
          </p:cNvPr>
          <p:cNvSpPr>
            <a:spLocks noGrp="1"/>
          </p:cNvSpPr>
          <p:nvPr>
            <p:ph type="body" sz="quarter" idx="21" hasCustomPrompt="1"/>
          </p:nvPr>
        </p:nvSpPr>
        <p:spPr>
          <a:xfrm>
            <a:off x="4938557" y="3989404"/>
            <a:ext cx="2275880" cy="893763"/>
          </a:xfrm>
        </p:spPr>
        <p:txBody>
          <a:bodyPr>
            <a:noAutofit/>
          </a:bodyPr>
          <a:lstStyle>
            <a:lvl1pPr marL="0" indent="0" algn="ctr">
              <a:buNone/>
              <a:defRPr sz="1400"/>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9" name="Text Placeholder 12">
            <a:extLst>
              <a:ext uri="{FF2B5EF4-FFF2-40B4-BE49-F238E27FC236}">
                <a16:creationId xmlns:a16="http://schemas.microsoft.com/office/drawing/2014/main" id="{71A788CA-392F-F29F-08CD-FBCB24BA793A}"/>
              </a:ext>
            </a:extLst>
          </p:cNvPr>
          <p:cNvSpPr>
            <a:spLocks noGrp="1"/>
          </p:cNvSpPr>
          <p:nvPr>
            <p:ph type="body" sz="quarter" idx="19" hasCustomPrompt="1"/>
          </p:nvPr>
        </p:nvSpPr>
        <p:spPr>
          <a:xfrm>
            <a:off x="7995403" y="1894376"/>
            <a:ext cx="2847975" cy="3390899"/>
          </a:xfrm>
          <a:prstGeom prst="roundRect">
            <a:avLst/>
          </a:prstGeom>
          <a:solidFill>
            <a:schemeClr val="accent1">
              <a:alpha val="10000"/>
            </a:schemeClr>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tx2"/>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9" name="Picture Placeholder 16">
            <a:extLst>
              <a:ext uri="{FF2B5EF4-FFF2-40B4-BE49-F238E27FC236}">
                <a16:creationId xmlns:a16="http://schemas.microsoft.com/office/drawing/2014/main" id="{6E7FBECC-1456-B16C-B42F-61BAE986F27C}"/>
              </a:ext>
            </a:extLst>
          </p:cNvPr>
          <p:cNvSpPr>
            <a:spLocks noGrp="1"/>
          </p:cNvSpPr>
          <p:nvPr>
            <p:ph type="pic" sz="quarter" idx="25"/>
          </p:nvPr>
        </p:nvSpPr>
        <p:spPr>
          <a:xfrm>
            <a:off x="8916470" y="2833688"/>
            <a:ext cx="1005840" cy="914400"/>
          </a:xfrm>
        </p:spPr>
        <p:txBody>
          <a:bodyPr>
            <a:normAutofit/>
          </a:bodyPr>
          <a:lstStyle>
            <a:lvl1pPr algn="ctr">
              <a:defRPr sz="1400"/>
            </a:lvl1pPr>
          </a:lstStyle>
          <a:p>
            <a:r>
              <a:rPr lang="en-US"/>
              <a:t>Click icon to add picture</a:t>
            </a:r>
            <a:endParaRPr lang="en-US" dirty="0"/>
          </a:p>
        </p:txBody>
      </p:sp>
      <p:sp>
        <p:nvSpPr>
          <p:cNvPr id="15" name="Text Placeholder 10">
            <a:extLst>
              <a:ext uri="{FF2B5EF4-FFF2-40B4-BE49-F238E27FC236}">
                <a16:creationId xmlns:a16="http://schemas.microsoft.com/office/drawing/2014/main" id="{984A0CD0-C9DF-C8B2-FEE6-05F2F0403245}"/>
              </a:ext>
            </a:extLst>
          </p:cNvPr>
          <p:cNvSpPr>
            <a:spLocks noGrp="1"/>
          </p:cNvSpPr>
          <p:nvPr>
            <p:ph type="body" sz="quarter" idx="22" hasCustomPrompt="1"/>
          </p:nvPr>
        </p:nvSpPr>
        <p:spPr>
          <a:xfrm>
            <a:off x="8282868" y="3989404"/>
            <a:ext cx="2275880" cy="893763"/>
          </a:xfrm>
        </p:spPr>
        <p:txBody>
          <a:bodyPr>
            <a:noAutofit/>
          </a:bodyPr>
          <a:lstStyle>
            <a:lvl1pPr marL="0" indent="0" algn="ctr">
              <a:buNone/>
              <a:defRPr sz="1400"/>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tx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3600124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Comparison Dark">
    <p:bg>
      <p:bgPr>
        <a:solidFill>
          <a:schemeClr val="tx1"/>
        </a:soli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319A446-9DC9-77CB-F6E0-D5CC1C0C8D2A}"/>
              </a:ext>
              <a:ext uri="{C183D7F6-B498-43B3-948B-1728B52AA6E4}">
                <adec:decorative xmlns:adec="http://schemas.microsoft.com/office/drawing/2017/decorative" val="1"/>
              </a:ext>
            </a:extLst>
          </p:cNvPr>
          <p:cNvGrpSpPr/>
          <p:nvPr userDrawn="1"/>
        </p:nvGrpSpPr>
        <p:grpSpPr>
          <a:xfrm>
            <a:off x="8233290" y="0"/>
            <a:ext cx="2740011" cy="6850028"/>
            <a:chOff x="8233290" y="0"/>
            <a:chExt cx="2740011" cy="6850028"/>
          </a:xfrm>
        </p:grpSpPr>
        <p:pic>
          <p:nvPicPr>
            <p:cNvPr id="5" name="Graphic 4">
              <a:extLst>
                <a:ext uri="{FF2B5EF4-FFF2-40B4-BE49-F238E27FC236}">
                  <a16:creationId xmlns:a16="http://schemas.microsoft.com/office/drawing/2014/main" id="{E51D0537-C777-0B20-2AE3-6DD522E2421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233290" y="0"/>
              <a:ext cx="2740011" cy="6850028"/>
            </a:xfrm>
            <a:prstGeom prst="rect">
              <a:avLst/>
            </a:prstGeom>
          </p:spPr>
        </p:pic>
        <p:pic>
          <p:nvPicPr>
            <p:cNvPr id="6" name="Graphic 5">
              <a:extLst>
                <a:ext uri="{FF2B5EF4-FFF2-40B4-BE49-F238E27FC236}">
                  <a16:creationId xmlns:a16="http://schemas.microsoft.com/office/drawing/2014/main" id="{64F46914-ADE7-0BE9-0C39-280FE8F3B9C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9001841" y="4372451"/>
              <a:ext cx="878334" cy="1705001"/>
            </a:xfrm>
            <a:prstGeom prst="rect">
              <a:avLst/>
            </a:prstGeom>
          </p:spPr>
        </p:pic>
      </p:grpSp>
      <p:sp>
        <p:nvSpPr>
          <p:cNvPr id="3" name="Title 2">
            <a:extLst>
              <a:ext uri="{FF2B5EF4-FFF2-40B4-BE49-F238E27FC236}">
                <a16:creationId xmlns:a16="http://schemas.microsoft.com/office/drawing/2014/main" id="{30CF8376-A762-054E-EA3C-FF9430AD98E5}"/>
              </a:ext>
            </a:extLst>
          </p:cNvPr>
          <p:cNvSpPr>
            <a:spLocks noGrp="1"/>
          </p:cNvSpPr>
          <p:nvPr>
            <p:ph type="title" hasCustomPrompt="1"/>
          </p:nvPr>
        </p:nvSpPr>
        <p:spPr>
          <a:xfrm>
            <a:off x="409099" y="286603"/>
            <a:ext cx="11373803" cy="1450757"/>
          </a:xfrm>
        </p:spPr>
        <p:txBody>
          <a:bodyPr anchor="ctr">
            <a:normAutofit/>
          </a:bodyPr>
          <a:lstStyle>
            <a:lvl1pPr algn="ctr">
              <a:defRPr sz="3600">
                <a:solidFill>
                  <a:schemeClr val="bg1"/>
                </a:solidFill>
              </a:defRPr>
            </a:lvl1pPr>
          </a:lstStyle>
          <a:p>
            <a:r>
              <a:rPr lang="en-US" dirty="0"/>
              <a:t>Add title here</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318352" y="1894376"/>
            <a:ext cx="2847975" cy="3390899"/>
          </a:xfrm>
          <a:prstGeom prst="roundRect">
            <a:avLst/>
          </a:prstGeom>
          <a:solidFill>
            <a:schemeClr val="tx1"/>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accent1"/>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7" name="Picture Placeholder 16">
            <a:extLst>
              <a:ext uri="{FF2B5EF4-FFF2-40B4-BE49-F238E27FC236}">
                <a16:creationId xmlns:a16="http://schemas.microsoft.com/office/drawing/2014/main" id="{87E0A2EC-564E-BDA2-2E74-CEA1D54B10C9}"/>
              </a:ext>
            </a:extLst>
          </p:cNvPr>
          <p:cNvSpPr>
            <a:spLocks noGrp="1"/>
          </p:cNvSpPr>
          <p:nvPr>
            <p:ph type="pic" sz="quarter" idx="23"/>
          </p:nvPr>
        </p:nvSpPr>
        <p:spPr>
          <a:xfrm>
            <a:off x="2239419" y="2833688"/>
            <a:ext cx="1005840" cy="914400"/>
          </a:xfrm>
        </p:spPr>
        <p:txBody>
          <a:bodyPr>
            <a:normAutofit/>
          </a:bodyPr>
          <a:lstStyle>
            <a:lvl1pPr algn="ctr">
              <a:defRPr sz="1400"/>
            </a:lvl1pPr>
          </a:lstStyle>
          <a:p>
            <a:r>
              <a:rPr lang="en-US"/>
              <a:t>Click icon to add picture</a:t>
            </a:r>
            <a:endParaRPr lang="en-US" dirty="0"/>
          </a:p>
        </p:txBody>
      </p:sp>
      <p:sp>
        <p:nvSpPr>
          <p:cNvPr id="11" name="Text Placeholder 10">
            <a:extLst>
              <a:ext uri="{FF2B5EF4-FFF2-40B4-BE49-F238E27FC236}">
                <a16:creationId xmlns:a16="http://schemas.microsoft.com/office/drawing/2014/main" id="{96DA7890-E49A-5536-1939-2B9589558EF6}"/>
              </a:ext>
            </a:extLst>
          </p:cNvPr>
          <p:cNvSpPr>
            <a:spLocks noGrp="1"/>
          </p:cNvSpPr>
          <p:nvPr>
            <p:ph type="body" sz="quarter" idx="20" hasCustomPrompt="1"/>
          </p:nvPr>
        </p:nvSpPr>
        <p:spPr>
          <a:xfrm>
            <a:off x="1605817" y="3989405"/>
            <a:ext cx="2275880" cy="893763"/>
          </a:xfrm>
        </p:spPr>
        <p:txBody>
          <a:bodyPr>
            <a:noAutofit/>
          </a:bodyPr>
          <a:lstStyle>
            <a:lvl1pPr marL="0" indent="0" algn="ctr">
              <a:buNone/>
              <a:defRPr sz="1400">
                <a:solidFill>
                  <a:schemeClr val="bg1"/>
                </a:solidFill>
              </a:defRPr>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8" name="Text Placeholder 12">
            <a:extLst>
              <a:ext uri="{FF2B5EF4-FFF2-40B4-BE49-F238E27FC236}">
                <a16:creationId xmlns:a16="http://schemas.microsoft.com/office/drawing/2014/main" id="{4A1E2517-8244-627B-E6B6-4EF4FEDCA10E}"/>
              </a:ext>
            </a:extLst>
          </p:cNvPr>
          <p:cNvSpPr>
            <a:spLocks noGrp="1"/>
          </p:cNvSpPr>
          <p:nvPr>
            <p:ph type="body" sz="quarter" idx="18" hasCustomPrompt="1"/>
          </p:nvPr>
        </p:nvSpPr>
        <p:spPr>
          <a:xfrm>
            <a:off x="4651092" y="1894376"/>
            <a:ext cx="2847975" cy="3390899"/>
          </a:xfrm>
          <a:prstGeom prst="roundRect">
            <a:avLst/>
          </a:prstGeom>
          <a:solidFill>
            <a:schemeClr val="tx1"/>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accent1"/>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8" name="Picture Placeholder 16">
            <a:extLst>
              <a:ext uri="{FF2B5EF4-FFF2-40B4-BE49-F238E27FC236}">
                <a16:creationId xmlns:a16="http://schemas.microsoft.com/office/drawing/2014/main" id="{054FC79A-A756-FC67-CBF8-0078E8F8C1A3}"/>
              </a:ext>
            </a:extLst>
          </p:cNvPr>
          <p:cNvSpPr>
            <a:spLocks noGrp="1"/>
          </p:cNvSpPr>
          <p:nvPr>
            <p:ph type="pic" sz="quarter" idx="24"/>
          </p:nvPr>
        </p:nvSpPr>
        <p:spPr>
          <a:xfrm>
            <a:off x="5572159" y="2954840"/>
            <a:ext cx="1005840" cy="914400"/>
          </a:xfrm>
        </p:spPr>
        <p:txBody>
          <a:bodyPr>
            <a:normAutofit/>
          </a:bodyPr>
          <a:lstStyle>
            <a:lvl1pPr algn="ctr">
              <a:defRPr sz="1400"/>
            </a:lvl1pPr>
          </a:lstStyle>
          <a:p>
            <a:r>
              <a:rPr lang="en-US"/>
              <a:t>Click icon to add picture</a:t>
            </a:r>
            <a:endParaRPr lang="en-US" dirty="0"/>
          </a:p>
        </p:txBody>
      </p:sp>
      <p:sp>
        <p:nvSpPr>
          <p:cNvPr id="12" name="Text Placeholder 10">
            <a:extLst>
              <a:ext uri="{FF2B5EF4-FFF2-40B4-BE49-F238E27FC236}">
                <a16:creationId xmlns:a16="http://schemas.microsoft.com/office/drawing/2014/main" id="{EBE00383-F339-E668-9399-D2DC9718C39D}"/>
              </a:ext>
            </a:extLst>
          </p:cNvPr>
          <p:cNvSpPr>
            <a:spLocks noGrp="1"/>
          </p:cNvSpPr>
          <p:nvPr>
            <p:ph type="body" sz="quarter" idx="21" hasCustomPrompt="1"/>
          </p:nvPr>
        </p:nvSpPr>
        <p:spPr>
          <a:xfrm>
            <a:off x="4938557" y="3989404"/>
            <a:ext cx="2275880" cy="893763"/>
          </a:xfrm>
        </p:spPr>
        <p:txBody>
          <a:bodyPr>
            <a:noAutofit/>
          </a:bodyPr>
          <a:lstStyle>
            <a:lvl1pPr marL="0" indent="0" algn="ctr">
              <a:buNone/>
              <a:defRPr sz="1400">
                <a:solidFill>
                  <a:schemeClr val="bg1"/>
                </a:solidFill>
              </a:defRPr>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9" name="Text Placeholder 12">
            <a:extLst>
              <a:ext uri="{FF2B5EF4-FFF2-40B4-BE49-F238E27FC236}">
                <a16:creationId xmlns:a16="http://schemas.microsoft.com/office/drawing/2014/main" id="{71A788CA-392F-F29F-08CD-FBCB24BA793A}"/>
              </a:ext>
            </a:extLst>
          </p:cNvPr>
          <p:cNvSpPr>
            <a:spLocks noGrp="1"/>
          </p:cNvSpPr>
          <p:nvPr>
            <p:ph type="body" sz="quarter" idx="19" hasCustomPrompt="1"/>
          </p:nvPr>
        </p:nvSpPr>
        <p:spPr>
          <a:xfrm>
            <a:off x="7995403" y="1894376"/>
            <a:ext cx="2847975" cy="3390899"/>
          </a:xfrm>
          <a:prstGeom prst="roundRect">
            <a:avLst/>
          </a:prstGeom>
          <a:solidFill>
            <a:schemeClr val="tx1"/>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accent1"/>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9" name="Picture Placeholder 16">
            <a:extLst>
              <a:ext uri="{FF2B5EF4-FFF2-40B4-BE49-F238E27FC236}">
                <a16:creationId xmlns:a16="http://schemas.microsoft.com/office/drawing/2014/main" id="{6E7FBECC-1456-B16C-B42F-61BAE986F27C}"/>
              </a:ext>
            </a:extLst>
          </p:cNvPr>
          <p:cNvSpPr>
            <a:spLocks noGrp="1"/>
          </p:cNvSpPr>
          <p:nvPr>
            <p:ph type="pic" sz="quarter" idx="25"/>
          </p:nvPr>
        </p:nvSpPr>
        <p:spPr>
          <a:xfrm>
            <a:off x="8916470" y="2833688"/>
            <a:ext cx="1005840" cy="914400"/>
          </a:xfrm>
        </p:spPr>
        <p:txBody>
          <a:bodyPr>
            <a:normAutofit/>
          </a:bodyPr>
          <a:lstStyle>
            <a:lvl1pPr algn="ctr">
              <a:defRPr sz="1400"/>
            </a:lvl1pPr>
          </a:lstStyle>
          <a:p>
            <a:r>
              <a:rPr lang="en-US"/>
              <a:t>Click icon to add picture</a:t>
            </a:r>
            <a:endParaRPr lang="en-US" dirty="0"/>
          </a:p>
        </p:txBody>
      </p:sp>
      <p:sp>
        <p:nvSpPr>
          <p:cNvPr id="15" name="Text Placeholder 10">
            <a:extLst>
              <a:ext uri="{FF2B5EF4-FFF2-40B4-BE49-F238E27FC236}">
                <a16:creationId xmlns:a16="http://schemas.microsoft.com/office/drawing/2014/main" id="{984A0CD0-C9DF-C8B2-FEE6-05F2F0403245}"/>
              </a:ext>
            </a:extLst>
          </p:cNvPr>
          <p:cNvSpPr>
            <a:spLocks noGrp="1"/>
          </p:cNvSpPr>
          <p:nvPr>
            <p:ph type="body" sz="quarter" idx="22" hasCustomPrompt="1"/>
          </p:nvPr>
        </p:nvSpPr>
        <p:spPr>
          <a:xfrm>
            <a:off x="8282868" y="3989404"/>
            <a:ext cx="2275880" cy="893763"/>
          </a:xfrm>
        </p:spPr>
        <p:txBody>
          <a:bodyPr>
            <a:noAutofit/>
          </a:bodyPr>
          <a:lstStyle>
            <a:lvl1pPr marL="0" indent="0" algn="ctr">
              <a:buNone/>
              <a:defRPr sz="1400">
                <a:solidFill>
                  <a:schemeClr val="bg1"/>
                </a:solidFill>
              </a:defRPr>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bg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2417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esson Summar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599788" y="353962"/>
            <a:ext cx="4786877" cy="983225"/>
          </a:xfrm>
        </p:spPr>
        <p:txBody>
          <a:bodyPr anchor="b">
            <a:normAutofit/>
          </a:bodyPr>
          <a:lstStyle>
            <a:lvl1pPr algn="l">
              <a:lnSpc>
                <a:spcPct val="90000"/>
              </a:lnSpc>
              <a:defRPr sz="3600" spc="100" baseline="0">
                <a:solidFill>
                  <a:schemeClr val="bg1"/>
                </a:solidFill>
              </a:defRPr>
            </a:lvl1pPr>
          </a:lstStyle>
          <a:p>
            <a:r>
              <a:rPr lang="en-US" dirty="0"/>
              <a:t>Add title here</a:t>
            </a:r>
          </a:p>
        </p:txBody>
      </p:sp>
      <p:sp>
        <p:nvSpPr>
          <p:cNvPr id="3" name="Subtitle 2"/>
          <p:cNvSpPr>
            <a:spLocks noGrp="1"/>
          </p:cNvSpPr>
          <p:nvPr>
            <p:ph type="subTitle" idx="1" hasCustomPrompt="1"/>
          </p:nvPr>
        </p:nvSpPr>
        <p:spPr>
          <a:xfrm>
            <a:off x="6599788" y="1517074"/>
            <a:ext cx="4786877" cy="763899"/>
          </a:xfrm>
        </p:spPr>
        <p:txBody>
          <a:bodyPr lIns="91440" tIns="91440" rIns="91440" bIns="0">
            <a:normAutofit/>
          </a:bodyPr>
          <a:lstStyle>
            <a:lvl1pPr marL="0" indent="0" algn="l">
              <a:spcBef>
                <a:spcPts val="0"/>
              </a:spcBef>
              <a:spcAft>
                <a:spcPts val="0"/>
              </a:spcAft>
              <a:buNone/>
              <a:defRPr sz="2400" cap="none" spc="0" baseline="0">
                <a:solidFill>
                  <a:schemeClr val="accent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Add Subtitle here</a:t>
            </a:r>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a:off x="0" y="-2235"/>
            <a:ext cx="5840730" cy="6862275"/>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840730" h="6887937">
                <a:moveTo>
                  <a:pt x="0" y="0"/>
                </a:moveTo>
                <a:lnTo>
                  <a:pt x="5840730" y="0"/>
                </a:lnTo>
                <a:lnTo>
                  <a:pt x="5090160" y="2775915"/>
                </a:lnTo>
                <a:cubicBezTo>
                  <a:pt x="5057140" y="2883865"/>
                  <a:pt x="5020310" y="2976575"/>
                  <a:pt x="4853940" y="2962605"/>
                </a:cubicBezTo>
                <a:cubicBezTo>
                  <a:pt x="4668520" y="2845765"/>
                  <a:pt x="4761230" y="2747975"/>
                  <a:pt x="4754880" y="2692095"/>
                </a:cubicBezTo>
                <a:cubicBezTo>
                  <a:pt x="4845050" y="2355545"/>
                  <a:pt x="4904740" y="2121865"/>
                  <a:pt x="4979670" y="1846275"/>
                </a:cubicBezTo>
                <a:cubicBezTo>
                  <a:pt x="5021580" y="1687525"/>
                  <a:pt x="4996180" y="1615135"/>
                  <a:pt x="4872990" y="1571955"/>
                </a:cubicBezTo>
                <a:cubicBezTo>
                  <a:pt x="4738370" y="1563065"/>
                  <a:pt x="4699000" y="1597355"/>
                  <a:pt x="4655820" y="1770075"/>
                </a:cubicBezTo>
                <a:cubicBezTo>
                  <a:pt x="4671060" y="1858975"/>
                  <a:pt x="3878580" y="4599635"/>
                  <a:pt x="3893820" y="4688535"/>
                </a:cubicBezTo>
                <a:cubicBezTo>
                  <a:pt x="3858895" y="4824425"/>
                  <a:pt x="3925570" y="4880305"/>
                  <a:pt x="3992880" y="4905705"/>
                </a:cubicBezTo>
                <a:cubicBezTo>
                  <a:pt x="4102100" y="4904435"/>
                  <a:pt x="4158615" y="4917135"/>
                  <a:pt x="4213860" y="4757115"/>
                </a:cubicBezTo>
                <a:lnTo>
                  <a:pt x="4457700" y="3842715"/>
                </a:lnTo>
                <a:cubicBezTo>
                  <a:pt x="4481830" y="3756355"/>
                  <a:pt x="4555490" y="3692855"/>
                  <a:pt x="4686300" y="3713175"/>
                </a:cubicBezTo>
                <a:cubicBezTo>
                  <a:pt x="4829810" y="3791915"/>
                  <a:pt x="4782820" y="3882085"/>
                  <a:pt x="4785360" y="3926535"/>
                </a:cubicBezTo>
                <a:lnTo>
                  <a:pt x="4028621" y="6887937"/>
                </a:lnTo>
                <a:lnTo>
                  <a:pt x="0" y="6877051"/>
                </a:lnTo>
                <a:lnTo>
                  <a:pt x="0" y="0"/>
                </a:lnTo>
                <a:close/>
              </a:path>
            </a:pathLst>
          </a:custGeom>
          <a:solidFill>
            <a:schemeClr val="bg2"/>
          </a:solidFill>
          <a:ln>
            <a:noFill/>
          </a:ln>
        </p:spPr>
        <p:txBody>
          <a:bodyPr anchor="ctr"/>
          <a:lstStyle>
            <a:lvl1pPr algn="ctr">
              <a:defRPr baseline="-25000"/>
            </a:lvl1pPr>
          </a:lstStyle>
          <a:p>
            <a:r>
              <a:rPr lang="en-US"/>
              <a:t>Click icon to add picture</a:t>
            </a:r>
            <a:endParaRPr lang="en-US" dirty="0"/>
          </a:p>
        </p:txBody>
      </p:sp>
      <p:sp>
        <p:nvSpPr>
          <p:cNvPr id="7" name="Text Placeholder 6">
            <a:extLst>
              <a:ext uri="{FF2B5EF4-FFF2-40B4-BE49-F238E27FC236}">
                <a16:creationId xmlns:a16="http://schemas.microsoft.com/office/drawing/2014/main" id="{E1A56017-320A-546E-A749-7145642CB967}"/>
              </a:ext>
            </a:extLst>
          </p:cNvPr>
          <p:cNvSpPr>
            <a:spLocks noGrp="1"/>
          </p:cNvSpPr>
          <p:nvPr>
            <p:ph type="body" sz="quarter" idx="12" hasCustomPrompt="1"/>
          </p:nvPr>
        </p:nvSpPr>
        <p:spPr>
          <a:xfrm>
            <a:off x="6599788" y="2341261"/>
            <a:ext cx="4796710" cy="401939"/>
          </a:xfrm>
        </p:spPr>
        <p:txBody>
          <a:bodyPr lIns="91440" tIns="0" anchor="b">
            <a:normAutofit/>
          </a:bodyPr>
          <a:lstStyle>
            <a:lvl1pPr marL="0" indent="0">
              <a:spcAft>
                <a:spcPts val="600"/>
              </a:spcAft>
              <a:buFont typeface="Courier New" panose="02070309020205020404" pitchFamily="49" charset="0"/>
              <a:buNone/>
              <a:defRPr sz="2000">
                <a:solidFill>
                  <a:schemeClr val="accent1"/>
                </a:solidFill>
              </a:defRPr>
            </a:lvl1pPr>
            <a:lvl2pPr marL="274320" indent="-274320">
              <a:buFont typeface="Courier New" panose="02070309020205020404" pitchFamily="49" charset="0"/>
              <a:buChar char="o"/>
              <a:defRPr sz="1200">
                <a:solidFill>
                  <a:schemeClr val="bg1"/>
                </a:solidFill>
              </a:defRPr>
            </a:lvl2pPr>
            <a:lvl3pPr marL="274320" indent="-274320">
              <a:buFont typeface="Courier New" panose="02070309020205020404" pitchFamily="49" charset="0"/>
              <a:buChar char="o"/>
              <a:defRPr sz="1050">
                <a:solidFill>
                  <a:schemeClr val="bg1"/>
                </a:solidFill>
              </a:defRPr>
            </a:lvl3pPr>
            <a:lvl4pPr marL="274320" indent="-274320">
              <a:buFont typeface="Courier New" panose="02070309020205020404" pitchFamily="49" charset="0"/>
              <a:buChar char="o"/>
              <a:defRPr sz="1050">
                <a:solidFill>
                  <a:schemeClr val="bg1"/>
                </a:solidFill>
              </a:defRPr>
            </a:lvl4pPr>
            <a:lvl5pPr marL="274320" indent="-274320">
              <a:buFont typeface="Courier New" panose="02070309020205020404" pitchFamily="49" charset="0"/>
              <a:buChar char="o"/>
              <a:defRPr sz="1050">
                <a:solidFill>
                  <a:schemeClr val="bg1"/>
                </a:solidFill>
              </a:defRPr>
            </a:lvl5pPr>
          </a:lstStyle>
          <a:p>
            <a:pPr lvl="0"/>
            <a:r>
              <a:rPr lang="en-US" dirty="0"/>
              <a:t>Click to add text</a:t>
            </a:r>
          </a:p>
        </p:txBody>
      </p:sp>
      <p:sp>
        <p:nvSpPr>
          <p:cNvPr id="11" name="Text Placeholder 10">
            <a:extLst>
              <a:ext uri="{FF2B5EF4-FFF2-40B4-BE49-F238E27FC236}">
                <a16:creationId xmlns:a16="http://schemas.microsoft.com/office/drawing/2014/main" id="{A9BC9EC3-C68A-CC9E-C220-8D585A8B43A0}"/>
              </a:ext>
            </a:extLst>
          </p:cNvPr>
          <p:cNvSpPr>
            <a:spLocks noGrp="1"/>
          </p:cNvSpPr>
          <p:nvPr>
            <p:ph type="body" sz="quarter" idx="15" hasCustomPrompt="1"/>
          </p:nvPr>
        </p:nvSpPr>
        <p:spPr>
          <a:xfrm>
            <a:off x="6599789" y="2753247"/>
            <a:ext cx="3852296" cy="817345"/>
          </a:xfrm>
        </p:spPr>
        <p:txBody>
          <a:bodyPr lIns="91440">
            <a:noAutofit/>
          </a:bodyPr>
          <a:lstStyle>
            <a:lvl1pPr marL="0" indent="0">
              <a:buNone/>
              <a:defRPr sz="1400">
                <a:solidFill>
                  <a:schemeClr val="bg1"/>
                </a:solidFill>
              </a:defRPr>
            </a:lvl1pPr>
            <a:lvl2pPr marL="201168" indent="0">
              <a:buNone/>
              <a:defRPr sz="1200">
                <a:solidFill>
                  <a:schemeClr val="bg1"/>
                </a:solidFill>
              </a:defRPr>
            </a:lvl2pPr>
            <a:lvl3pPr marL="384048" indent="0">
              <a:buNone/>
              <a:defRPr sz="1200">
                <a:solidFill>
                  <a:schemeClr val="bg1"/>
                </a:solidFill>
              </a:defRPr>
            </a:lvl3pPr>
            <a:lvl4pPr marL="566928" indent="0">
              <a:buNone/>
              <a:defRPr sz="1200">
                <a:solidFill>
                  <a:schemeClr val="bg1"/>
                </a:solidFill>
              </a:defRPr>
            </a:lvl4pPr>
            <a:lvl5pPr marL="749808" indent="0">
              <a:buNone/>
              <a:defRPr sz="1200">
                <a:solidFill>
                  <a:schemeClr val="bg1"/>
                </a:solidFill>
              </a:defRPr>
            </a:lvl5pPr>
          </a:lstStyle>
          <a:p>
            <a:pPr lvl="0"/>
            <a:r>
              <a:rPr lang="en-US" dirty="0"/>
              <a:t>Click to add text</a:t>
            </a:r>
          </a:p>
        </p:txBody>
      </p:sp>
      <p:pic>
        <p:nvPicPr>
          <p:cNvPr id="9" name="Graphic 8">
            <a:extLst>
              <a:ext uri="{FF2B5EF4-FFF2-40B4-BE49-F238E27FC236}">
                <a16:creationId xmlns:a16="http://schemas.microsoft.com/office/drawing/2014/main" id="{546FE873-5DC1-BDE4-557B-F18695033673}"/>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4426666" y="5060315"/>
            <a:ext cx="927943" cy="1801301"/>
          </a:xfrm>
          <a:prstGeom prst="rect">
            <a:avLst/>
          </a:prstGeom>
        </p:spPr>
      </p:pic>
      <p:sp>
        <p:nvSpPr>
          <p:cNvPr id="6" name="Text Placeholder 6">
            <a:extLst>
              <a:ext uri="{FF2B5EF4-FFF2-40B4-BE49-F238E27FC236}">
                <a16:creationId xmlns:a16="http://schemas.microsoft.com/office/drawing/2014/main" id="{DE3FA6A1-74D7-3926-C0BF-FECA6C0B0338}"/>
              </a:ext>
            </a:extLst>
          </p:cNvPr>
          <p:cNvSpPr>
            <a:spLocks noGrp="1"/>
          </p:cNvSpPr>
          <p:nvPr>
            <p:ph type="body" sz="quarter" idx="13" hasCustomPrompt="1"/>
          </p:nvPr>
        </p:nvSpPr>
        <p:spPr>
          <a:xfrm>
            <a:off x="6599788" y="3563285"/>
            <a:ext cx="4796710" cy="401939"/>
          </a:xfrm>
        </p:spPr>
        <p:txBody>
          <a:bodyPr lIns="91440" tIns="0" anchor="b">
            <a:normAutofit/>
          </a:bodyPr>
          <a:lstStyle>
            <a:lvl1pPr marL="0" indent="0">
              <a:spcAft>
                <a:spcPts val="600"/>
              </a:spcAft>
              <a:buFont typeface="Courier New" panose="02070309020205020404" pitchFamily="49" charset="0"/>
              <a:buNone/>
              <a:defRPr sz="2000">
                <a:solidFill>
                  <a:schemeClr val="accent1"/>
                </a:solidFill>
              </a:defRPr>
            </a:lvl1pPr>
            <a:lvl2pPr marL="274320" indent="-274320">
              <a:buFont typeface="Courier New" panose="02070309020205020404" pitchFamily="49" charset="0"/>
              <a:buChar char="o"/>
              <a:defRPr sz="1200">
                <a:solidFill>
                  <a:schemeClr val="bg1"/>
                </a:solidFill>
              </a:defRPr>
            </a:lvl2pPr>
            <a:lvl3pPr marL="274320" indent="-274320">
              <a:buFont typeface="Courier New" panose="02070309020205020404" pitchFamily="49" charset="0"/>
              <a:buChar char="o"/>
              <a:defRPr sz="1050">
                <a:solidFill>
                  <a:schemeClr val="bg1"/>
                </a:solidFill>
              </a:defRPr>
            </a:lvl3pPr>
            <a:lvl4pPr marL="274320" indent="-274320">
              <a:buFont typeface="Courier New" panose="02070309020205020404" pitchFamily="49" charset="0"/>
              <a:buChar char="o"/>
              <a:defRPr sz="1050">
                <a:solidFill>
                  <a:schemeClr val="bg1"/>
                </a:solidFill>
              </a:defRPr>
            </a:lvl4pPr>
            <a:lvl5pPr marL="274320" indent="-274320">
              <a:buFont typeface="Courier New" panose="02070309020205020404" pitchFamily="49" charset="0"/>
              <a:buChar char="o"/>
              <a:defRPr sz="1050">
                <a:solidFill>
                  <a:schemeClr val="bg1"/>
                </a:solidFill>
              </a:defRPr>
            </a:lvl5pPr>
          </a:lstStyle>
          <a:p>
            <a:pPr lvl="0"/>
            <a:r>
              <a:rPr lang="en-US" dirty="0"/>
              <a:t>Click to add text</a:t>
            </a:r>
          </a:p>
        </p:txBody>
      </p:sp>
      <p:sp>
        <p:nvSpPr>
          <p:cNvPr id="12" name="Text Placeholder 10">
            <a:extLst>
              <a:ext uri="{FF2B5EF4-FFF2-40B4-BE49-F238E27FC236}">
                <a16:creationId xmlns:a16="http://schemas.microsoft.com/office/drawing/2014/main" id="{9487AC4B-B367-6BC8-2DCA-61A43B326449}"/>
              </a:ext>
            </a:extLst>
          </p:cNvPr>
          <p:cNvSpPr>
            <a:spLocks noGrp="1"/>
          </p:cNvSpPr>
          <p:nvPr>
            <p:ph type="body" sz="quarter" idx="16" hasCustomPrompt="1"/>
          </p:nvPr>
        </p:nvSpPr>
        <p:spPr>
          <a:xfrm>
            <a:off x="6599788" y="3982578"/>
            <a:ext cx="3860546" cy="529133"/>
          </a:xfrm>
        </p:spPr>
        <p:txBody>
          <a:bodyPr lIns="91440">
            <a:noAutofit/>
          </a:bodyPr>
          <a:lstStyle>
            <a:lvl1pPr marL="0" indent="0">
              <a:buNone/>
              <a:defRPr sz="1400">
                <a:solidFill>
                  <a:schemeClr val="bg1"/>
                </a:solidFill>
              </a:defRPr>
            </a:lvl1pPr>
            <a:lvl2pPr marL="201168" indent="0">
              <a:buNone/>
              <a:defRPr sz="1200">
                <a:solidFill>
                  <a:schemeClr val="bg1"/>
                </a:solidFill>
              </a:defRPr>
            </a:lvl2pPr>
            <a:lvl3pPr marL="384048" indent="0">
              <a:buNone/>
              <a:defRPr sz="1200">
                <a:solidFill>
                  <a:schemeClr val="bg1"/>
                </a:solidFill>
              </a:defRPr>
            </a:lvl3pPr>
            <a:lvl4pPr marL="566928" indent="0">
              <a:buNone/>
              <a:defRPr sz="1200">
                <a:solidFill>
                  <a:schemeClr val="bg1"/>
                </a:solidFill>
              </a:defRPr>
            </a:lvl4pPr>
            <a:lvl5pPr marL="749808" indent="0">
              <a:buNone/>
              <a:defRPr sz="1200">
                <a:solidFill>
                  <a:schemeClr val="bg1"/>
                </a:solidFill>
              </a:defRPr>
            </a:lvl5pPr>
          </a:lstStyle>
          <a:p>
            <a:pPr lvl="0"/>
            <a:r>
              <a:rPr lang="en-US" dirty="0"/>
              <a:t>Click to add text</a:t>
            </a:r>
          </a:p>
        </p:txBody>
      </p:sp>
      <p:sp>
        <p:nvSpPr>
          <p:cNvPr id="8" name="Text Placeholder 6">
            <a:extLst>
              <a:ext uri="{FF2B5EF4-FFF2-40B4-BE49-F238E27FC236}">
                <a16:creationId xmlns:a16="http://schemas.microsoft.com/office/drawing/2014/main" id="{34E9A44E-6692-ACFA-4EB0-368490BF357A}"/>
              </a:ext>
            </a:extLst>
          </p:cNvPr>
          <p:cNvSpPr>
            <a:spLocks noGrp="1"/>
          </p:cNvSpPr>
          <p:nvPr>
            <p:ph type="body" sz="quarter" idx="14" hasCustomPrompt="1"/>
          </p:nvPr>
        </p:nvSpPr>
        <p:spPr>
          <a:xfrm>
            <a:off x="6599788" y="4564818"/>
            <a:ext cx="4796710" cy="401939"/>
          </a:xfrm>
        </p:spPr>
        <p:txBody>
          <a:bodyPr lIns="91440" tIns="0" anchor="b">
            <a:normAutofit/>
          </a:bodyPr>
          <a:lstStyle>
            <a:lvl1pPr marL="0" indent="0">
              <a:spcAft>
                <a:spcPts val="600"/>
              </a:spcAft>
              <a:buFont typeface="Courier New" panose="02070309020205020404" pitchFamily="49" charset="0"/>
              <a:buNone/>
              <a:defRPr sz="2000">
                <a:solidFill>
                  <a:schemeClr val="accent1"/>
                </a:solidFill>
              </a:defRPr>
            </a:lvl1pPr>
            <a:lvl2pPr marL="274320" indent="-274320">
              <a:buFont typeface="Courier New" panose="02070309020205020404" pitchFamily="49" charset="0"/>
              <a:buChar char="o"/>
              <a:defRPr sz="1200">
                <a:solidFill>
                  <a:schemeClr val="bg1"/>
                </a:solidFill>
              </a:defRPr>
            </a:lvl2pPr>
            <a:lvl3pPr marL="274320" indent="-274320">
              <a:buFont typeface="Courier New" panose="02070309020205020404" pitchFamily="49" charset="0"/>
              <a:buChar char="o"/>
              <a:defRPr sz="1050">
                <a:solidFill>
                  <a:schemeClr val="bg1"/>
                </a:solidFill>
              </a:defRPr>
            </a:lvl3pPr>
            <a:lvl4pPr marL="274320" indent="-274320">
              <a:buFont typeface="Courier New" panose="02070309020205020404" pitchFamily="49" charset="0"/>
              <a:buChar char="o"/>
              <a:defRPr sz="1050">
                <a:solidFill>
                  <a:schemeClr val="bg1"/>
                </a:solidFill>
              </a:defRPr>
            </a:lvl4pPr>
            <a:lvl5pPr marL="274320" indent="-274320">
              <a:buFont typeface="Courier New" panose="02070309020205020404" pitchFamily="49" charset="0"/>
              <a:buChar char="o"/>
              <a:defRPr sz="1050">
                <a:solidFill>
                  <a:schemeClr val="bg1"/>
                </a:solidFill>
              </a:defRPr>
            </a:lvl5pPr>
          </a:lstStyle>
          <a:p>
            <a:pPr lvl="0"/>
            <a:r>
              <a:rPr lang="en-US" dirty="0"/>
              <a:t>Click to add text</a:t>
            </a:r>
          </a:p>
        </p:txBody>
      </p:sp>
      <p:sp>
        <p:nvSpPr>
          <p:cNvPr id="13" name="Text Placeholder 10">
            <a:extLst>
              <a:ext uri="{FF2B5EF4-FFF2-40B4-BE49-F238E27FC236}">
                <a16:creationId xmlns:a16="http://schemas.microsoft.com/office/drawing/2014/main" id="{AB0B6725-F963-746B-381A-0F998539A022}"/>
              </a:ext>
            </a:extLst>
          </p:cNvPr>
          <p:cNvSpPr>
            <a:spLocks noGrp="1"/>
          </p:cNvSpPr>
          <p:nvPr>
            <p:ph type="body" sz="quarter" idx="17" hasCustomPrompt="1"/>
          </p:nvPr>
        </p:nvSpPr>
        <p:spPr>
          <a:xfrm>
            <a:off x="6599788" y="4975138"/>
            <a:ext cx="3860546" cy="852906"/>
          </a:xfrm>
        </p:spPr>
        <p:txBody>
          <a:bodyPr lIns="91440">
            <a:noAutofit/>
          </a:bodyPr>
          <a:lstStyle>
            <a:lvl1pPr marL="0" indent="0">
              <a:buNone/>
              <a:defRPr sz="1400">
                <a:solidFill>
                  <a:schemeClr val="bg1"/>
                </a:solidFill>
              </a:defRPr>
            </a:lvl1pPr>
            <a:lvl2pPr marL="201168" indent="0">
              <a:buNone/>
              <a:defRPr sz="1200">
                <a:solidFill>
                  <a:schemeClr val="bg1"/>
                </a:solidFill>
              </a:defRPr>
            </a:lvl2pPr>
            <a:lvl3pPr marL="384048" indent="0">
              <a:buNone/>
              <a:defRPr sz="1200">
                <a:solidFill>
                  <a:schemeClr val="bg1"/>
                </a:solidFill>
              </a:defRPr>
            </a:lvl3pPr>
            <a:lvl4pPr marL="566928" indent="0">
              <a:buNone/>
              <a:defRPr sz="1200">
                <a:solidFill>
                  <a:schemeClr val="bg1"/>
                </a:solidFill>
              </a:defRPr>
            </a:lvl4pPr>
            <a:lvl5pPr marL="749808" indent="0">
              <a:buNone/>
              <a:defRPr sz="1200">
                <a:solidFill>
                  <a:schemeClr val="bg1"/>
                </a:solidFill>
              </a:defRPr>
            </a:lvl5pPr>
          </a:lstStyle>
          <a:p>
            <a:pPr lvl="0"/>
            <a:r>
              <a:rPr lang="en-US" dirty="0"/>
              <a:t>Click to add text</a:t>
            </a:r>
          </a:p>
        </p:txBody>
      </p:sp>
    </p:spTree>
    <p:extLst>
      <p:ext uri="{BB962C8B-B14F-4D97-AF65-F5344CB8AC3E}">
        <p14:creationId xmlns:p14="http://schemas.microsoft.com/office/powerpoint/2010/main" val="1419208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dirty="0"/>
              <a:t>Add title here</a:t>
            </a:r>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8">
            <a:extLst>
              <a:ext uri="{FF2B5EF4-FFF2-40B4-BE49-F238E27FC236}">
                <a16:creationId xmlns:a16="http://schemas.microsoft.com/office/drawing/2014/main" id="{16BCAC9C-7B8B-A7E5-574A-2C2D473655B3}"/>
              </a:ext>
            </a:extLst>
          </p:cNvPr>
          <p:cNvSpPr>
            <a:spLocks noGrp="1"/>
          </p:cNvSpPr>
          <p:nvPr>
            <p:ph type="ftr" sz="quarter" idx="3"/>
          </p:nvPr>
        </p:nvSpPr>
        <p:spPr>
          <a:xfrm>
            <a:off x="643051" y="6221324"/>
            <a:ext cx="6818262"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8" name="Slide Number Placeholder 9">
            <a:extLst>
              <a:ext uri="{FF2B5EF4-FFF2-40B4-BE49-F238E27FC236}">
                <a16:creationId xmlns:a16="http://schemas.microsoft.com/office/drawing/2014/main" id="{E44D41BF-45CF-B60E-08D3-A8C49332E574}"/>
              </a:ext>
            </a:extLst>
          </p:cNvPr>
          <p:cNvSpPr>
            <a:spLocks noGrp="1"/>
          </p:cNvSpPr>
          <p:nvPr>
            <p:ph type="sldNum" sz="quarter" idx="4"/>
          </p:nvPr>
        </p:nvSpPr>
        <p:spPr>
          <a:xfrm>
            <a:off x="10930596" y="6221324"/>
            <a:ext cx="617912" cy="365125"/>
          </a:xfrm>
          <a:prstGeom prst="rect">
            <a:avLst/>
          </a:prstGeom>
        </p:spPr>
        <p:txBody>
          <a:bodyPr/>
          <a:lstStyle>
            <a:lvl1pPr algn="r">
              <a:defRPr sz="1100" b="0" i="0">
                <a:solidFill>
                  <a:schemeClr val="tx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68232827"/>
      </p:ext>
    </p:extLst>
  </p:cSld>
  <p:clrMap bg1="lt1" tx1="dk1" bg2="lt2" tx2="dk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9" r:id="rId5"/>
    <p:sldLayoutId id="2147483746" r:id="rId6"/>
    <p:sldLayoutId id="2147483747" r:id="rId7"/>
    <p:sldLayoutId id="2147483748" r:id="rId8"/>
    <p:sldLayoutId id="2147483750" r:id="rId9"/>
    <p:sldLayoutId id="2147483756" r:id="rId10"/>
    <p:sldLayoutId id="2147483751" r:id="rId11"/>
    <p:sldLayoutId id="2147483752" r:id="rId12"/>
    <p:sldLayoutId id="2147483754" r:id="rId13"/>
    <p:sldLayoutId id="2147483755" r:id="rId14"/>
    <p:sldLayoutId id="2147483753" r:id="rId15"/>
  </p:sldLayoutIdLst>
  <p:hf hdr="0" dt="0"/>
  <p:txStyles>
    <p:titleStyle>
      <a:lvl1pPr algn="l" defTabSz="914400" rtl="0" eaLnBrk="1" latinLnBrk="0" hangingPunct="1">
        <a:lnSpc>
          <a:spcPct val="90000"/>
        </a:lnSpc>
        <a:spcBef>
          <a:spcPct val="0"/>
        </a:spcBef>
        <a:buNone/>
        <a:defRPr sz="6000" kern="1200" spc="-50" baseline="0">
          <a:solidFill>
            <a:schemeClr val="tx1"/>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26.png"/></Relationships>
</file>

<file path=ppt/slides/_rels/slide12.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a:extLst>
              <a:ext uri="{FF2B5EF4-FFF2-40B4-BE49-F238E27FC236}">
                <a16:creationId xmlns:a16="http://schemas.microsoft.com/office/drawing/2014/main" id="{3A9AEE0A-92DD-4E21-BD37-CF7F105A3A0C}"/>
              </a:ext>
            </a:extLst>
          </p:cNvPr>
          <p:cNvPicPr>
            <a:picLocks noGrp="1" noChangeAspect="1"/>
          </p:cNvPicPr>
          <p:nvPr>
            <p:ph type="pic" sz="quarter" idx="11"/>
          </p:nvPr>
        </p:nvPicPr>
        <p:blipFill>
          <a:blip r:embed="rId3"/>
          <a:srcRect l="26052" r="26052"/>
          <a:stretch>
            <a:fillRect/>
          </a:stretch>
        </p:blipFill>
        <p:spPr>
          <a:xfrm>
            <a:off x="0" y="-2235"/>
            <a:ext cx="5388077" cy="6862275"/>
          </a:xfrm>
          <a:prstGeom prst="rect">
            <a:avLst/>
          </a:prstGeom>
        </p:spPr>
      </p:pic>
      <p:sp>
        <p:nvSpPr>
          <p:cNvPr id="95" name="Title 94">
            <a:extLst>
              <a:ext uri="{FF2B5EF4-FFF2-40B4-BE49-F238E27FC236}">
                <a16:creationId xmlns:a16="http://schemas.microsoft.com/office/drawing/2014/main" id="{7643F50D-950F-5A7E-722A-79E4F5D31565}"/>
              </a:ext>
            </a:extLst>
          </p:cNvPr>
          <p:cNvSpPr>
            <a:spLocks noGrp="1"/>
          </p:cNvSpPr>
          <p:nvPr>
            <p:ph type="ctrTitle"/>
          </p:nvPr>
        </p:nvSpPr>
        <p:spPr>
          <a:xfrm>
            <a:off x="7119890" y="723440"/>
            <a:ext cx="4323426" cy="2579052"/>
          </a:xfrm>
        </p:spPr>
        <p:txBody>
          <a:bodyPr/>
          <a:lstStyle/>
          <a:p>
            <a:r>
              <a:rPr lang="en-US" dirty="0">
                <a:solidFill>
                  <a:schemeClr val="tx2"/>
                </a:solidFill>
              </a:rPr>
              <a:t>Python Project</a:t>
            </a:r>
          </a:p>
        </p:txBody>
      </p:sp>
      <p:sp>
        <p:nvSpPr>
          <p:cNvPr id="96" name="Subtitle 95">
            <a:extLst>
              <a:ext uri="{FF2B5EF4-FFF2-40B4-BE49-F238E27FC236}">
                <a16:creationId xmlns:a16="http://schemas.microsoft.com/office/drawing/2014/main" id="{1C5A4B6C-BAC7-A685-A9B1-2F354B12832E}"/>
              </a:ext>
            </a:extLst>
          </p:cNvPr>
          <p:cNvSpPr>
            <a:spLocks noGrp="1"/>
          </p:cNvSpPr>
          <p:nvPr>
            <p:ph type="subTitle" idx="1"/>
          </p:nvPr>
        </p:nvSpPr>
        <p:spPr>
          <a:xfrm>
            <a:off x="7128152" y="5248834"/>
            <a:ext cx="4323426" cy="1008925"/>
          </a:xfrm>
        </p:spPr>
        <p:txBody>
          <a:bodyPr/>
          <a:lstStyle/>
          <a:p>
            <a:r>
              <a:rPr lang="en-US" dirty="0"/>
              <a:t>Presentation by: </a:t>
            </a:r>
          </a:p>
          <a:p>
            <a:r>
              <a:rPr lang="en-US" dirty="0"/>
              <a:t>Garvit Choudhary</a:t>
            </a:r>
          </a:p>
          <a:p>
            <a:r>
              <a:rPr lang="en-US" dirty="0"/>
              <a:t>Team – 13</a:t>
            </a:r>
          </a:p>
          <a:p>
            <a:endParaRPr lang="en-US" dirty="0"/>
          </a:p>
        </p:txBody>
      </p:sp>
      <p:sp>
        <p:nvSpPr>
          <p:cNvPr id="53" name="Freeform: Shape 52">
            <a:extLst>
              <a:ext uri="{FF2B5EF4-FFF2-40B4-BE49-F238E27FC236}">
                <a16:creationId xmlns:a16="http://schemas.microsoft.com/office/drawing/2014/main" id="{D96C8D99-3232-849B-9CC8-6E4982208FEA}"/>
              </a:ext>
              <a:ext uri="{C183D7F6-B498-43B3-948B-1728B52AA6E4}">
                <adec:decorative xmlns:adec="http://schemas.microsoft.com/office/drawing/2017/decorative" val="1"/>
              </a:ext>
            </a:extLst>
          </p:cNvPr>
          <p:cNvSpPr/>
          <p:nvPr/>
        </p:nvSpPr>
        <p:spPr>
          <a:xfrm rot="10800000">
            <a:off x="3507757" y="-11160"/>
            <a:ext cx="2553080" cy="6858841"/>
          </a:xfrm>
          <a:custGeom>
            <a:avLst/>
            <a:gdLst>
              <a:gd name="connsiteX0" fmla="*/ 2526446 w 2553080"/>
              <a:gd name="connsiteY0" fmla="*/ 0 h 6858841"/>
              <a:gd name="connsiteX1" fmla="*/ 1707127 w 2553080"/>
              <a:gd name="connsiteY1" fmla="*/ 3182290 h 6858841"/>
              <a:gd name="connsiteX2" fmla="*/ 1365955 w 2553080"/>
              <a:gd name="connsiteY2" fmla="*/ 4453431 h 6858841"/>
              <a:gd name="connsiteX3" fmla="*/ 1182052 w 2553080"/>
              <a:gd name="connsiteY3" fmla="*/ 4538343 h 6858841"/>
              <a:gd name="connsiteX4" fmla="*/ 1070442 w 2553080"/>
              <a:gd name="connsiteY4" fmla="*/ 4344440 h 6858841"/>
              <a:gd name="connsiteX5" fmla="*/ 1329175 w 2553080"/>
              <a:gd name="connsiteY5" fmla="*/ 3390133 h 6858841"/>
              <a:gd name="connsiteX6" fmla="*/ 1311418 w 2553080"/>
              <a:gd name="connsiteY6" fmla="*/ 3250726 h 6858841"/>
              <a:gd name="connsiteX7" fmla="*/ 1199808 w 2553080"/>
              <a:gd name="connsiteY7" fmla="*/ 3164547 h 6858841"/>
              <a:gd name="connsiteX8" fmla="*/ 975320 w 2553080"/>
              <a:gd name="connsiteY8" fmla="*/ 3293816 h 6858841"/>
              <a:gd name="connsiteX9" fmla="*/ 582148 w 2553080"/>
              <a:gd name="connsiteY9" fmla="*/ 4743652 h 6858841"/>
              <a:gd name="connsiteX10" fmla="*/ 5073 w 2553080"/>
              <a:gd name="connsiteY10" fmla="*/ 6842367 h 6858841"/>
              <a:gd name="connsiteX11" fmla="*/ 0 w 2553080"/>
              <a:gd name="connsiteY11" fmla="*/ 6858842 h 6858841"/>
              <a:gd name="connsiteX12" fmla="*/ 26634 w 2553080"/>
              <a:gd name="connsiteY12" fmla="*/ 6858842 h 6858841"/>
              <a:gd name="connsiteX13" fmla="*/ 607514 w 2553080"/>
              <a:gd name="connsiteY13" fmla="*/ 4751256 h 6858841"/>
              <a:gd name="connsiteX14" fmla="*/ 1000686 w 2553080"/>
              <a:gd name="connsiteY14" fmla="*/ 3301420 h 6858841"/>
              <a:gd name="connsiteX15" fmla="*/ 1194735 w 2553080"/>
              <a:gd name="connsiteY15" fmla="*/ 3189894 h 6858841"/>
              <a:gd name="connsiteX16" fmla="*/ 1289857 w 2553080"/>
              <a:gd name="connsiteY16" fmla="*/ 3263399 h 6858841"/>
              <a:gd name="connsiteX17" fmla="*/ 1305077 w 2553080"/>
              <a:gd name="connsiteY17" fmla="*/ 3383797 h 6858841"/>
              <a:gd name="connsiteX18" fmla="*/ 1046345 w 2553080"/>
              <a:gd name="connsiteY18" fmla="*/ 4338103 h 6858841"/>
              <a:gd name="connsiteX19" fmla="*/ 1175711 w 2553080"/>
              <a:gd name="connsiteY19" fmla="*/ 4562423 h 6858841"/>
              <a:gd name="connsiteX20" fmla="*/ 1390053 w 2553080"/>
              <a:gd name="connsiteY20" fmla="*/ 4462303 h 6858841"/>
              <a:gd name="connsiteX21" fmla="*/ 1390053 w 2553080"/>
              <a:gd name="connsiteY21" fmla="*/ 4461035 h 6858841"/>
              <a:gd name="connsiteX22" fmla="*/ 1731225 w 2553080"/>
              <a:gd name="connsiteY22" fmla="*/ 3188627 h 6858841"/>
              <a:gd name="connsiteX23" fmla="*/ 2553081 w 2553080"/>
              <a:gd name="connsiteY23" fmla="*/ 1267 h 6858841"/>
              <a:gd name="connsiteX24" fmla="*/ 2526446 w 2553080"/>
              <a:gd name="connsiteY24" fmla="*/ 0 h 685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53080" h="6858841">
                <a:moveTo>
                  <a:pt x="2526446" y="0"/>
                </a:moveTo>
                <a:lnTo>
                  <a:pt x="1707127" y="3182290"/>
                </a:lnTo>
                <a:lnTo>
                  <a:pt x="1365955" y="4453431"/>
                </a:lnTo>
                <a:cubicBezTo>
                  <a:pt x="1332979" y="4523135"/>
                  <a:pt x="1255613" y="4558621"/>
                  <a:pt x="1182052" y="4538343"/>
                </a:cubicBezTo>
                <a:cubicBezTo>
                  <a:pt x="1098345" y="4515531"/>
                  <a:pt x="1047613" y="4428085"/>
                  <a:pt x="1070442" y="4344440"/>
                </a:cubicBezTo>
                <a:lnTo>
                  <a:pt x="1329175" y="3390133"/>
                </a:lnTo>
                <a:cubicBezTo>
                  <a:pt x="1341858" y="3343242"/>
                  <a:pt x="1335516" y="3293816"/>
                  <a:pt x="1311418" y="3250726"/>
                </a:cubicBezTo>
                <a:cubicBezTo>
                  <a:pt x="1287321" y="3207637"/>
                  <a:pt x="1248004" y="3177220"/>
                  <a:pt x="1199808" y="3164547"/>
                </a:cubicBezTo>
                <a:cubicBezTo>
                  <a:pt x="1102150" y="3137933"/>
                  <a:pt x="1000686" y="3196230"/>
                  <a:pt x="975320" y="3293816"/>
                </a:cubicBezTo>
                <a:lnTo>
                  <a:pt x="582148" y="4743652"/>
                </a:lnTo>
                <a:lnTo>
                  <a:pt x="5073" y="6842367"/>
                </a:lnTo>
                <a:cubicBezTo>
                  <a:pt x="5073" y="6842367"/>
                  <a:pt x="1268" y="6855040"/>
                  <a:pt x="0" y="6858842"/>
                </a:cubicBezTo>
                <a:lnTo>
                  <a:pt x="26634" y="6858842"/>
                </a:lnTo>
                <a:lnTo>
                  <a:pt x="607514" y="4751256"/>
                </a:lnTo>
                <a:lnTo>
                  <a:pt x="1000686" y="3301420"/>
                </a:lnTo>
                <a:cubicBezTo>
                  <a:pt x="1023515" y="3217775"/>
                  <a:pt x="1111028" y="3167082"/>
                  <a:pt x="1194735" y="3189894"/>
                </a:cubicBezTo>
                <a:cubicBezTo>
                  <a:pt x="1235321" y="3201300"/>
                  <a:pt x="1269565" y="3226647"/>
                  <a:pt x="1289857" y="3263399"/>
                </a:cubicBezTo>
                <a:cubicBezTo>
                  <a:pt x="1311418" y="3300152"/>
                  <a:pt x="1316492" y="3341975"/>
                  <a:pt x="1305077" y="3383797"/>
                </a:cubicBezTo>
                <a:lnTo>
                  <a:pt x="1046345" y="4338103"/>
                </a:lnTo>
                <a:cubicBezTo>
                  <a:pt x="1019710" y="4435689"/>
                  <a:pt x="1078052" y="4537076"/>
                  <a:pt x="1175711" y="4562423"/>
                </a:cubicBezTo>
                <a:cubicBezTo>
                  <a:pt x="1261955" y="4585235"/>
                  <a:pt x="1352004" y="4543413"/>
                  <a:pt x="1390053" y="4462303"/>
                </a:cubicBezTo>
                <a:lnTo>
                  <a:pt x="1390053" y="4461035"/>
                </a:lnTo>
                <a:lnTo>
                  <a:pt x="1731225" y="3188627"/>
                </a:lnTo>
                <a:lnTo>
                  <a:pt x="2553081" y="1267"/>
                </a:lnTo>
                <a:cubicBezTo>
                  <a:pt x="2544203" y="0"/>
                  <a:pt x="2535325" y="0"/>
                  <a:pt x="2526446" y="0"/>
                </a:cubicBezTo>
                <a:close/>
              </a:path>
            </a:pathLst>
          </a:custGeom>
          <a:solidFill>
            <a:schemeClr val="accent1"/>
          </a:solidFill>
          <a:ln w="9116" cap="flat">
            <a:noFill/>
            <a:prstDash val="solid"/>
            <a:miter/>
          </a:ln>
        </p:spPr>
        <p:txBody>
          <a:bodyPr rtlCol="0" anchor="ctr"/>
          <a:lstStyle/>
          <a:p>
            <a:endParaRPr lang="en-US" dirty="0"/>
          </a:p>
        </p:txBody>
      </p:sp>
    </p:spTree>
    <p:extLst>
      <p:ext uri="{BB962C8B-B14F-4D97-AF65-F5344CB8AC3E}">
        <p14:creationId xmlns:p14="http://schemas.microsoft.com/office/powerpoint/2010/main" val="35039798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BED32-1553-23BA-1A29-917F172A8D05}"/>
              </a:ext>
            </a:extLst>
          </p:cNvPr>
          <p:cNvSpPr>
            <a:spLocks noGrp="1"/>
          </p:cNvSpPr>
          <p:nvPr>
            <p:ph type="ctrTitle"/>
          </p:nvPr>
        </p:nvSpPr>
        <p:spPr>
          <a:xfrm>
            <a:off x="0" y="0"/>
            <a:ext cx="3206187" cy="925975"/>
          </a:xfrm>
        </p:spPr>
        <p:txBody>
          <a:bodyPr/>
          <a:lstStyle/>
          <a:p>
            <a:r>
              <a:rPr lang="en-US" dirty="0"/>
              <a:t>Final Code </a:t>
            </a:r>
          </a:p>
        </p:txBody>
      </p:sp>
      <p:pic>
        <p:nvPicPr>
          <p:cNvPr id="5" name="Content Placeholder 4">
            <a:extLst>
              <a:ext uri="{FF2B5EF4-FFF2-40B4-BE49-F238E27FC236}">
                <a16:creationId xmlns:a16="http://schemas.microsoft.com/office/drawing/2014/main" id="{6DAEC5EF-42F3-BB74-0024-9E8049CF9F7B}"/>
              </a:ext>
            </a:extLst>
          </p:cNvPr>
          <p:cNvPicPr>
            <a:picLocks noGrp="1" noChangeAspect="1"/>
          </p:cNvPicPr>
          <p:nvPr>
            <p:ph sz="quarter" idx="17"/>
          </p:nvPr>
        </p:nvPicPr>
        <p:blipFill>
          <a:blip r:embed="rId3"/>
          <a:stretch>
            <a:fillRect/>
          </a:stretch>
        </p:blipFill>
        <p:spPr>
          <a:xfrm>
            <a:off x="0" y="925975"/>
            <a:ext cx="6096000" cy="5932026"/>
          </a:xfrm>
        </p:spPr>
      </p:pic>
      <p:sp>
        <p:nvSpPr>
          <p:cNvPr id="6" name="Slide Number Placeholder 5">
            <a:extLst>
              <a:ext uri="{FF2B5EF4-FFF2-40B4-BE49-F238E27FC236}">
                <a16:creationId xmlns:a16="http://schemas.microsoft.com/office/drawing/2014/main" id="{3BDDCFFA-B3B8-507C-24A4-FC209B0A2A1A}"/>
              </a:ext>
            </a:extLst>
          </p:cNvPr>
          <p:cNvSpPr>
            <a:spLocks noGrp="1"/>
          </p:cNvSpPr>
          <p:nvPr>
            <p:ph type="sldNum" sz="quarter" idx="4"/>
          </p:nvPr>
        </p:nvSpPr>
        <p:spPr/>
        <p:txBody>
          <a:bodyPr/>
          <a:lstStyle/>
          <a:p>
            <a:fld id="{3A98EE3D-8CD1-4C3F-BD1C-C98C9596463C}" type="slidenum">
              <a:rPr lang="en-US" smtClean="0"/>
              <a:pPr/>
              <a:t>10</a:t>
            </a:fld>
            <a:endParaRPr lang="en-US" dirty="0"/>
          </a:p>
        </p:txBody>
      </p:sp>
      <p:sp>
        <p:nvSpPr>
          <p:cNvPr id="8" name="Picture Placeholder 7">
            <a:extLst>
              <a:ext uri="{FF2B5EF4-FFF2-40B4-BE49-F238E27FC236}">
                <a16:creationId xmlns:a16="http://schemas.microsoft.com/office/drawing/2014/main" id="{381F300D-9CD6-CDEC-D1AD-059FDAD71860}"/>
              </a:ext>
            </a:extLst>
          </p:cNvPr>
          <p:cNvSpPr>
            <a:spLocks noGrp="1"/>
          </p:cNvSpPr>
          <p:nvPr>
            <p:ph type="pic" sz="quarter" idx="11"/>
          </p:nvPr>
        </p:nvSpPr>
        <p:spPr/>
      </p:sp>
      <p:pic>
        <p:nvPicPr>
          <p:cNvPr id="9" name="Picture 8">
            <a:extLst>
              <a:ext uri="{FF2B5EF4-FFF2-40B4-BE49-F238E27FC236}">
                <a16:creationId xmlns:a16="http://schemas.microsoft.com/office/drawing/2014/main" id="{96D4F587-5F45-D184-90C2-A9827918EC0C}"/>
              </a:ext>
            </a:extLst>
          </p:cNvPr>
          <p:cNvPicPr>
            <a:picLocks noChangeAspect="1"/>
          </p:cNvPicPr>
          <p:nvPr/>
        </p:nvPicPr>
        <p:blipFill>
          <a:blip r:embed="rId4"/>
          <a:stretch>
            <a:fillRect/>
          </a:stretch>
        </p:blipFill>
        <p:spPr>
          <a:xfrm>
            <a:off x="6732237" y="0"/>
            <a:ext cx="5576549" cy="6858000"/>
          </a:xfrm>
          <a:prstGeom prst="rect">
            <a:avLst/>
          </a:prstGeom>
        </p:spPr>
      </p:pic>
    </p:spTree>
    <p:extLst>
      <p:ext uri="{BB962C8B-B14F-4D97-AF65-F5344CB8AC3E}">
        <p14:creationId xmlns:p14="http://schemas.microsoft.com/office/powerpoint/2010/main" val="16946129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BED32-1553-23BA-1A29-917F172A8D05}"/>
              </a:ext>
            </a:extLst>
          </p:cNvPr>
          <p:cNvSpPr>
            <a:spLocks noGrp="1"/>
          </p:cNvSpPr>
          <p:nvPr>
            <p:ph type="ctrTitle"/>
          </p:nvPr>
        </p:nvSpPr>
        <p:spPr>
          <a:xfrm>
            <a:off x="0" y="0"/>
            <a:ext cx="3206187" cy="925975"/>
          </a:xfrm>
        </p:spPr>
        <p:txBody>
          <a:bodyPr/>
          <a:lstStyle/>
          <a:p>
            <a:r>
              <a:rPr lang="en-US" dirty="0"/>
              <a:t>Final Output </a:t>
            </a:r>
          </a:p>
        </p:txBody>
      </p:sp>
      <p:sp>
        <p:nvSpPr>
          <p:cNvPr id="6" name="Slide Number Placeholder 5">
            <a:extLst>
              <a:ext uri="{FF2B5EF4-FFF2-40B4-BE49-F238E27FC236}">
                <a16:creationId xmlns:a16="http://schemas.microsoft.com/office/drawing/2014/main" id="{3BDDCFFA-B3B8-507C-24A4-FC209B0A2A1A}"/>
              </a:ext>
            </a:extLst>
          </p:cNvPr>
          <p:cNvSpPr>
            <a:spLocks noGrp="1"/>
          </p:cNvSpPr>
          <p:nvPr>
            <p:ph type="sldNum" sz="quarter" idx="4"/>
          </p:nvPr>
        </p:nvSpPr>
        <p:spPr/>
        <p:txBody>
          <a:bodyPr/>
          <a:lstStyle/>
          <a:p>
            <a:fld id="{3A98EE3D-8CD1-4C3F-BD1C-C98C9596463C}" type="slidenum">
              <a:rPr lang="en-US" smtClean="0"/>
              <a:pPr/>
              <a:t>11</a:t>
            </a:fld>
            <a:endParaRPr lang="en-US" dirty="0"/>
          </a:p>
        </p:txBody>
      </p:sp>
      <p:pic>
        <p:nvPicPr>
          <p:cNvPr id="15" name="Picture Placeholder 14">
            <a:extLst>
              <a:ext uri="{FF2B5EF4-FFF2-40B4-BE49-F238E27FC236}">
                <a16:creationId xmlns:a16="http://schemas.microsoft.com/office/drawing/2014/main" id="{F33B2DBD-CC7C-03B6-FB48-6CF488306636}"/>
              </a:ext>
            </a:extLst>
          </p:cNvPr>
          <p:cNvPicPr>
            <a:picLocks noGrp="1" noChangeAspect="1"/>
          </p:cNvPicPr>
          <p:nvPr>
            <p:ph type="pic" sz="quarter" idx="11"/>
          </p:nvPr>
        </p:nvPicPr>
        <p:blipFill rotWithShape="1">
          <a:blip r:embed="rId3"/>
          <a:srcRect l="-124" r="916"/>
          <a:stretch/>
        </p:blipFill>
        <p:spPr>
          <a:xfrm>
            <a:off x="6831309" y="0"/>
            <a:ext cx="5360691" cy="6857999"/>
          </a:xfrm>
          <a:prstGeom prst="rect">
            <a:avLst/>
          </a:prstGeom>
        </p:spPr>
      </p:pic>
      <p:pic>
        <p:nvPicPr>
          <p:cNvPr id="14" name="Content Placeholder 13">
            <a:extLst>
              <a:ext uri="{FF2B5EF4-FFF2-40B4-BE49-F238E27FC236}">
                <a16:creationId xmlns:a16="http://schemas.microsoft.com/office/drawing/2014/main" id="{89FF7AB7-A448-DC1D-2AF9-D53801908EA4}"/>
              </a:ext>
            </a:extLst>
          </p:cNvPr>
          <p:cNvPicPr>
            <a:picLocks noGrp="1" noChangeAspect="1"/>
          </p:cNvPicPr>
          <p:nvPr>
            <p:ph sz="quarter" idx="17"/>
          </p:nvPr>
        </p:nvPicPr>
        <p:blipFill>
          <a:blip r:embed="rId4"/>
          <a:stretch>
            <a:fillRect/>
          </a:stretch>
        </p:blipFill>
        <p:spPr>
          <a:xfrm>
            <a:off x="0" y="925974"/>
            <a:ext cx="6611967" cy="5932026"/>
          </a:xfrm>
        </p:spPr>
      </p:pic>
    </p:spTree>
    <p:extLst>
      <p:ext uri="{BB962C8B-B14F-4D97-AF65-F5344CB8AC3E}">
        <p14:creationId xmlns:p14="http://schemas.microsoft.com/office/powerpoint/2010/main" val="31993138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D3917-072D-B98F-53A4-46496DCB7D2A}"/>
              </a:ext>
            </a:extLst>
          </p:cNvPr>
          <p:cNvSpPr>
            <a:spLocks noGrp="1"/>
          </p:cNvSpPr>
          <p:nvPr>
            <p:ph type="ctrTitle"/>
          </p:nvPr>
        </p:nvSpPr>
        <p:spPr>
          <a:xfrm>
            <a:off x="6531352" y="-2234"/>
            <a:ext cx="4786877" cy="763900"/>
          </a:xfrm>
        </p:spPr>
        <p:txBody>
          <a:bodyPr/>
          <a:lstStyle/>
          <a:p>
            <a:r>
              <a:rPr lang="en-US" dirty="0"/>
              <a:t>Summary</a:t>
            </a:r>
          </a:p>
        </p:txBody>
      </p:sp>
      <p:sp>
        <p:nvSpPr>
          <p:cNvPr id="10" name="Subtitle 9">
            <a:extLst>
              <a:ext uri="{FF2B5EF4-FFF2-40B4-BE49-F238E27FC236}">
                <a16:creationId xmlns:a16="http://schemas.microsoft.com/office/drawing/2014/main" id="{DB4740A4-A1D9-E9B5-6838-073E1369284E}"/>
              </a:ext>
            </a:extLst>
          </p:cNvPr>
          <p:cNvSpPr>
            <a:spLocks noGrp="1"/>
          </p:cNvSpPr>
          <p:nvPr>
            <p:ph type="subTitle" idx="1"/>
          </p:nvPr>
        </p:nvSpPr>
        <p:spPr>
          <a:xfrm>
            <a:off x="6457317" y="687274"/>
            <a:ext cx="4786877" cy="529150"/>
          </a:xfrm>
        </p:spPr>
        <p:txBody>
          <a:bodyPr/>
          <a:lstStyle/>
          <a:p>
            <a:r>
              <a:rPr lang="en-US" dirty="0"/>
              <a:t>What we’ve learned so far</a:t>
            </a:r>
          </a:p>
        </p:txBody>
      </p:sp>
      <p:pic>
        <p:nvPicPr>
          <p:cNvPr id="7" name="Picture Placeholder 6" descr="A close up of a circuit board">
            <a:extLst>
              <a:ext uri="{FF2B5EF4-FFF2-40B4-BE49-F238E27FC236}">
                <a16:creationId xmlns:a16="http://schemas.microsoft.com/office/drawing/2014/main" id="{F8C45233-1B15-3596-75CE-DED7D720CA02}"/>
              </a:ext>
            </a:extLst>
          </p:cNvPr>
          <p:cNvPicPr>
            <a:picLocks noGrp="1" noChangeAspect="1"/>
          </p:cNvPicPr>
          <p:nvPr>
            <p:ph type="pic" sz="quarter" idx="11"/>
          </p:nvPr>
        </p:nvPicPr>
        <p:blipFill>
          <a:blip r:embed="rId2"/>
          <a:srcRect l="1194" r="1194"/>
          <a:stretch/>
        </p:blipFill>
        <p:spPr>
          <a:xfrm>
            <a:off x="0" y="-2235"/>
            <a:ext cx="5840730" cy="6862275"/>
          </a:xfrm>
        </p:spPr>
      </p:pic>
      <p:sp>
        <p:nvSpPr>
          <p:cNvPr id="11" name="Text Placeholder 10">
            <a:extLst>
              <a:ext uri="{FF2B5EF4-FFF2-40B4-BE49-F238E27FC236}">
                <a16:creationId xmlns:a16="http://schemas.microsoft.com/office/drawing/2014/main" id="{06C1B1B9-02C9-EF1E-AFBE-E40015F082E0}"/>
              </a:ext>
            </a:extLst>
          </p:cNvPr>
          <p:cNvSpPr>
            <a:spLocks noGrp="1"/>
          </p:cNvSpPr>
          <p:nvPr>
            <p:ph type="body" sz="quarter" idx="12"/>
          </p:nvPr>
        </p:nvSpPr>
        <p:spPr>
          <a:xfrm>
            <a:off x="6484502" y="1176947"/>
            <a:ext cx="4796710" cy="401939"/>
          </a:xfrm>
        </p:spPr>
        <p:txBody>
          <a:bodyPr>
            <a:normAutofit/>
          </a:bodyPr>
          <a:lstStyle/>
          <a:p>
            <a:r>
              <a:rPr lang="en-US" dirty="0"/>
              <a:t>Store Management System</a:t>
            </a:r>
          </a:p>
        </p:txBody>
      </p:sp>
      <p:sp>
        <p:nvSpPr>
          <p:cNvPr id="23" name="Text Placeholder 22">
            <a:extLst>
              <a:ext uri="{FF2B5EF4-FFF2-40B4-BE49-F238E27FC236}">
                <a16:creationId xmlns:a16="http://schemas.microsoft.com/office/drawing/2014/main" id="{E8F44E43-BD27-EF72-1581-53AA4AF310DE}"/>
              </a:ext>
            </a:extLst>
          </p:cNvPr>
          <p:cNvSpPr>
            <a:spLocks noGrp="1"/>
          </p:cNvSpPr>
          <p:nvPr>
            <p:ph type="body" sz="quarter" idx="15"/>
          </p:nvPr>
        </p:nvSpPr>
        <p:spPr>
          <a:xfrm>
            <a:off x="6531352" y="1578886"/>
            <a:ext cx="3852296" cy="1349451"/>
          </a:xfrm>
        </p:spPr>
        <p:txBody>
          <a:bodyPr/>
          <a:lstStyle/>
          <a:p>
            <a:r>
              <a:rPr lang="en-US" dirty="0"/>
              <a:t>The project is a simple implementation of a store management system in Python.</a:t>
            </a:r>
          </a:p>
          <a:p>
            <a:r>
              <a:rPr lang="en-US" dirty="0"/>
              <a:t>It allows users to view a menu of items available in the store, add items to a shopping cart, and calculate the total bill.</a:t>
            </a:r>
          </a:p>
        </p:txBody>
      </p:sp>
      <p:sp>
        <p:nvSpPr>
          <p:cNvPr id="12" name="Text Placeholder 11">
            <a:extLst>
              <a:ext uri="{FF2B5EF4-FFF2-40B4-BE49-F238E27FC236}">
                <a16:creationId xmlns:a16="http://schemas.microsoft.com/office/drawing/2014/main" id="{A45E210F-6B8D-736F-B141-2B3CBE61357A}"/>
              </a:ext>
            </a:extLst>
          </p:cNvPr>
          <p:cNvSpPr>
            <a:spLocks noGrp="1"/>
          </p:cNvSpPr>
          <p:nvPr>
            <p:ph type="body" sz="quarter" idx="13"/>
          </p:nvPr>
        </p:nvSpPr>
        <p:spPr>
          <a:xfrm>
            <a:off x="6599788" y="2943167"/>
            <a:ext cx="4796710" cy="324593"/>
          </a:xfrm>
        </p:spPr>
        <p:txBody>
          <a:bodyPr>
            <a:normAutofit lnSpcReduction="10000"/>
          </a:bodyPr>
          <a:lstStyle/>
          <a:p>
            <a:r>
              <a:rPr lang="en-US" dirty="0"/>
              <a:t>OOPS </a:t>
            </a:r>
          </a:p>
        </p:txBody>
      </p:sp>
      <p:sp>
        <p:nvSpPr>
          <p:cNvPr id="24" name="Text Placeholder 23">
            <a:extLst>
              <a:ext uri="{FF2B5EF4-FFF2-40B4-BE49-F238E27FC236}">
                <a16:creationId xmlns:a16="http://schemas.microsoft.com/office/drawing/2014/main" id="{55DD8B99-A215-EB84-183A-F3B1E73A45B5}"/>
              </a:ext>
            </a:extLst>
          </p:cNvPr>
          <p:cNvSpPr>
            <a:spLocks noGrp="1"/>
          </p:cNvSpPr>
          <p:nvPr>
            <p:ph type="body" sz="quarter" idx="16"/>
          </p:nvPr>
        </p:nvSpPr>
        <p:spPr>
          <a:xfrm>
            <a:off x="6599788" y="3246388"/>
            <a:ext cx="3860546" cy="1519015"/>
          </a:xfrm>
        </p:spPr>
        <p:txBody>
          <a:bodyPr/>
          <a:lstStyle/>
          <a:p>
            <a:r>
              <a:rPr lang="en-US" dirty="0"/>
              <a:t>The project adopts an object-oriented approach, with classes defined for </a:t>
            </a:r>
            <a:r>
              <a:rPr lang="en-US" dirty="0" err="1"/>
              <a:t>MenuItem</a:t>
            </a:r>
            <a:r>
              <a:rPr lang="en-US" dirty="0"/>
              <a:t>, Store, and </a:t>
            </a:r>
            <a:r>
              <a:rPr lang="en-US" dirty="0" err="1"/>
              <a:t>ShoppingCart</a:t>
            </a:r>
            <a:r>
              <a:rPr lang="en-US" dirty="0"/>
              <a:t>.</a:t>
            </a:r>
          </a:p>
          <a:p>
            <a:r>
              <a:rPr lang="en-US" dirty="0"/>
              <a:t>These classes encapsulate related functionality and promote code organization and reusability.</a:t>
            </a:r>
          </a:p>
        </p:txBody>
      </p:sp>
      <p:sp>
        <p:nvSpPr>
          <p:cNvPr id="13" name="Text Placeholder 12">
            <a:extLst>
              <a:ext uri="{FF2B5EF4-FFF2-40B4-BE49-F238E27FC236}">
                <a16:creationId xmlns:a16="http://schemas.microsoft.com/office/drawing/2014/main" id="{19847AB5-5442-A3C4-87F1-C737DF1C6DC0}"/>
              </a:ext>
            </a:extLst>
          </p:cNvPr>
          <p:cNvSpPr>
            <a:spLocks noGrp="1"/>
          </p:cNvSpPr>
          <p:nvPr>
            <p:ph type="body" sz="quarter" idx="14"/>
          </p:nvPr>
        </p:nvSpPr>
        <p:spPr>
          <a:xfrm>
            <a:off x="6531352" y="4748541"/>
            <a:ext cx="4796710" cy="401939"/>
          </a:xfrm>
        </p:spPr>
        <p:txBody>
          <a:bodyPr>
            <a:normAutofit/>
          </a:bodyPr>
          <a:lstStyle/>
          <a:p>
            <a:r>
              <a:rPr lang="en-US" dirty="0"/>
              <a:t>User Interaction</a:t>
            </a:r>
          </a:p>
        </p:txBody>
      </p:sp>
      <p:sp>
        <p:nvSpPr>
          <p:cNvPr id="25" name="Text Placeholder 24">
            <a:extLst>
              <a:ext uri="{FF2B5EF4-FFF2-40B4-BE49-F238E27FC236}">
                <a16:creationId xmlns:a16="http://schemas.microsoft.com/office/drawing/2014/main" id="{CBF28C9E-02B3-7B82-54FB-BB732FF1E97A}"/>
              </a:ext>
            </a:extLst>
          </p:cNvPr>
          <p:cNvSpPr>
            <a:spLocks noGrp="1"/>
          </p:cNvSpPr>
          <p:nvPr>
            <p:ph type="body" sz="quarter" idx="17"/>
          </p:nvPr>
        </p:nvSpPr>
        <p:spPr>
          <a:xfrm>
            <a:off x="6531352" y="5103927"/>
            <a:ext cx="3860546" cy="1750968"/>
          </a:xfrm>
        </p:spPr>
        <p:txBody>
          <a:bodyPr/>
          <a:lstStyle/>
          <a:p>
            <a:r>
              <a:rPr lang="en-US" dirty="0"/>
              <a:t>Users interact with the system through a command-line interface (CLI).</a:t>
            </a:r>
          </a:p>
          <a:p>
            <a:r>
              <a:rPr lang="en-US" dirty="0"/>
              <a:t>They can log in with a username and password (basic authentication), view the menu, add items to their shopping cart, view the cart contents, and calculate the total bill.</a:t>
            </a:r>
          </a:p>
        </p:txBody>
      </p:sp>
      <p:grpSp>
        <p:nvGrpSpPr>
          <p:cNvPr id="44" name="Group 43">
            <a:extLst>
              <a:ext uri="{FF2B5EF4-FFF2-40B4-BE49-F238E27FC236}">
                <a16:creationId xmlns:a16="http://schemas.microsoft.com/office/drawing/2014/main" id="{19A1C40A-BC04-C14E-7867-E3D7B15979F8}"/>
              </a:ext>
              <a:ext uri="{C183D7F6-B498-43B3-948B-1728B52AA6E4}">
                <adec:decorative xmlns:adec="http://schemas.microsoft.com/office/drawing/2017/decorative" val="1"/>
              </a:ext>
            </a:extLst>
          </p:cNvPr>
          <p:cNvGrpSpPr/>
          <p:nvPr/>
        </p:nvGrpSpPr>
        <p:grpSpPr>
          <a:xfrm>
            <a:off x="3084061" y="0"/>
            <a:ext cx="2959129" cy="6871447"/>
            <a:chOff x="3084061" y="0"/>
            <a:chExt cx="2959129" cy="6871447"/>
          </a:xfrm>
        </p:grpSpPr>
        <p:sp>
          <p:nvSpPr>
            <p:cNvPr id="45" name="Freeform: Shape 44">
              <a:extLst>
                <a:ext uri="{FF2B5EF4-FFF2-40B4-BE49-F238E27FC236}">
                  <a16:creationId xmlns:a16="http://schemas.microsoft.com/office/drawing/2014/main" id="{45521D96-1220-9A5F-FB15-764C14CD87A4}"/>
                </a:ext>
              </a:extLst>
            </p:cNvPr>
            <p:cNvSpPr/>
            <p:nvPr/>
          </p:nvSpPr>
          <p:spPr>
            <a:xfrm rot="10800000">
              <a:off x="3498189" y="17722"/>
              <a:ext cx="2545001" cy="6837172"/>
            </a:xfrm>
            <a:custGeom>
              <a:avLst/>
              <a:gdLst>
                <a:gd name="connsiteX0" fmla="*/ 2518452 w 2545001"/>
                <a:gd name="connsiteY0" fmla="*/ 0 h 6837172"/>
                <a:gd name="connsiteX1" fmla="*/ 1701725 w 2545001"/>
                <a:gd name="connsiteY1" fmla="*/ 3172236 h 6837172"/>
                <a:gd name="connsiteX2" fmla="*/ 1361633 w 2545001"/>
                <a:gd name="connsiteY2" fmla="*/ 4439362 h 6837172"/>
                <a:gd name="connsiteX3" fmla="*/ 1178312 w 2545001"/>
                <a:gd name="connsiteY3" fmla="*/ 4524005 h 6837172"/>
                <a:gd name="connsiteX4" fmla="*/ 1067055 w 2545001"/>
                <a:gd name="connsiteY4" fmla="*/ 4330715 h 6837172"/>
                <a:gd name="connsiteX5" fmla="*/ 1324969 w 2545001"/>
                <a:gd name="connsiteY5" fmla="*/ 3379423 h 6837172"/>
                <a:gd name="connsiteX6" fmla="*/ 1307268 w 2545001"/>
                <a:gd name="connsiteY6" fmla="*/ 3240456 h 6837172"/>
                <a:gd name="connsiteX7" fmla="*/ 1196012 w 2545001"/>
                <a:gd name="connsiteY7" fmla="*/ 3154549 h 6837172"/>
                <a:gd name="connsiteX8" fmla="*/ 972233 w 2545001"/>
                <a:gd name="connsiteY8" fmla="*/ 3283409 h 6837172"/>
                <a:gd name="connsiteX9" fmla="*/ 580306 w 2545001"/>
                <a:gd name="connsiteY9" fmla="*/ 4728666 h 6837172"/>
                <a:gd name="connsiteX10" fmla="*/ 5057 w 2545001"/>
                <a:gd name="connsiteY10" fmla="*/ 6820750 h 6837172"/>
                <a:gd name="connsiteX11" fmla="*/ 0 w 2545001"/>
                <a:gd name="connsiteY11" fmla="*/ 6837173 h 6837172"/>
                <a:gd name="connsiteX12" fmla="*/ 26550 w 2545001"/>
                <a:gd name="connsiteY12" fmla="*/ 6837173 h 6837172"/>
                <a:gd name="connsiteX13" fmla="*/ 605591 w 2545001"/>
                <a:gd name="connsiteY13" fmla="*/ 4736246 h 6837172"/>
                <a:gd name="connsiteX14" fmla="*/ 997519 w 2545001"/>
                <a:gd name="connsiteY14" fmla="*/ 3290990 h 6837172"/>
                <a:gd name="connsiteX15" fmla="*/ 1190954 w 2545001"/>
                <a:gd name="connsiteY15" fmla="*/ 3179816 h 6837172"/>
                <a:gd name="connsiteX16" fmla="*/ 1285776 w 2545001"/>
                <a:gd name="connsiteY16" fmla="*/ 3253089 h 6837172"/>
                <a:gd name="connsiteX17" fmla="*/ 1300947 w 2545001"/>
                <a:gd name="connsiteY17" fmla="*/ 3373106 h 6837172"/>
                <a:gd name="connsiteX18" fmla="*/ 1043033 w 2545001"/>
                <a:gd name="connsiteY18" fmla="*/ 4324398 h 6837172"/>
                <a:gd name="connsiteX19" fmla="*/ 1171990 w 2545001"/>
                <a:gd name="connsiteY19" fmla="*/ 4548009 h 6837172"/>
                <a:gd name="connsiteX20" fmla="*/ 1385654 w 2545001"/>
                <a:gd name="connsiteY20" fmla="*/ 4448205 h 6837172"/>
                <a:gd name="connsiteX21" fmla="*/ 1385654 w 2545001"/>
                <a:gd name="connsiteY21" fmla="*/ 4446942 h 6837172"/>
                <a:gd name="connsiteX22" fmla="*/ 1725746 w 2545001"/>
                <a:gd name="connsiteY22" fmla="*/ 3178553 h 6837172"/>
                <a:gd name="connsiteX23" fmla="*/ 2545002 w 2545001"/>
                <a:gd name="connsiteY23" fmla="*/ 1263 h 6837172"/>
                <a:gd name="connsiteX24" fmla="*/ 2518452 w 2545001"/>
                <a:gd name="connsiteY24" fmla="*/ 0 h 683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45001" h="6837172">
                  <a:moveTo>
                    <a:pt x="2518452" y="0"/>
                  </a:moveTo>
                  <a:lnTo>
                    <a:pt x="1701725" y="3172236"/>
                  </a:lnTo>
                  <a:lnTo>
                    <a:pt x="1361633" y="4439362"/>
                  </a:lnTo>
                  <a:cubicBezTo>
                    <a:pt x="1328761" y="4508845"/>
                    <a:pt x="1251640" y="4544219"/>
                    <a:pt x="1178312" y="4524005"/>
                  </a:cubicBezTo>
                  <a:cubicBezTo>
                    <a:pt x="1094869" y="4501265"/>
                    <a:pt x="1044298" y="4414095"/>
                    <a:pt x="1067055" y="4330715"/>
                  </a:cubicBezTo>
                  <a:lnTo>
                    <a:pt x="1324969" y="3379423"/>
                  </a:lnTo>
                  <a:cubicBezTo>
                    <a:pt x="1337611" y="3332679"/>
                    <a:pt x="1331290" y="3283409"/>
                    <a:pt x="1307268" y="3240456"/>
                  </a:cubicBezTo>
                  <a:cubicBezTo>
                    <a:pt x="1283247" y="3197503"/>
                    <a:pt x="1244054" y="3167183"/>
                    <a:pt x="1196012" y="3154549"/>
                  </a:cubicBezTo>
                  <a:cubicBezTo>
                    <a:pt x="1098662" y="3128019"/>
                    <a:pt x="997519" y="3186133"/>
                    <a:pt x="972233" y="3283409"/>
                  </a:cubicBezTo>
                  <a:lnTo>
                    <a:pt x="580306" y="4728666"/>
                  </a:lnTo>
                  <a:lnTo>
                    <a:pt x="5057" y="6820750"/>
                  </a:lnTo>
                  <a:cubicBezTo>
                    <a:pt x="5057" y="6820750"/>
                    <a:pt x="1264" y="6833383"/>
                    <a:pt x="0" y="6837173"/>
                  </a:cubicBezTo>
                  <a:lnTo>
                    <a:pt x="26550" y="6837173"/>
                  </a:lnTo>
                  <a:lnTo>
                    <a:pt x="605591" y="4736246"/>
                  </a:lnTo>
                  <a:lnTo>
                    <a:pt x="997519" y="3290990"/>
                  </a:lnTo>
                  <a:cubicBezTo>
                    <a:pt x="1020276" y="3207609"/>
                    <a:pt x="1107512" y="3157076"/>
                    <a:pt x="1190954" y="3179816"/>
                  </a:cubicBezTo>
                  <a:cubicBezTo>
                    <a:pt x="1231411" y="3191186"/>
                    <a:pt x="1265547" y="3216453"/>
                    <a:pt x="1285776" y="3253089"/>
                  </a:cubicBezTo>
                  <a:cubicBezTo>
                    <a:pt x="1307268" y="3289726"/>
                    <a:pt x="1312326" y="3331416"/>
                    <a:pt x="1300947" y="3373106"/>
                  </a:cubicBezTo>
                  <a:lnTo>
                    <a:pt x="1043033" y="4324398"/>
                  </a:lnTo>
                  <a:cubicBezTo>
                    <a:pt x="1016483" y="4421675"/>
                    <a:pt x="1074640" y="4522742"/>
                    <a:pt x="1171990" y="4548009"/>
                  </a:cubicBezTo>
                  <a:cubicBezTo>
                    <a:pt x="1257961" y="4570749"/>
                    <a:pt x="1347725" y="4529059"/>
                    <a:pt x="1385654" y="4448205"/>
                  </a:cubicBezTo>
                  <a:lnTo>
                    <a:pt x="1385654" y="4446942"/>
                  </a:lnTo>
                  <a:lnTo>
                    <a:pt x="1725746" y="3178553"/>
                  </a:lnTo>
                  <a:lnTo>
                    <a:pt x="2545002" y="1263"/>
                  </a:lnTo>
                  <a:cubicBezTo>
                    <a:pt x="2536151" y="0"/>
                    <a:pt x="2527302" y="0"/>
                    <a:pt x="2518452" y="0"/>
                  </a:cubicBezTo>
                  <a:close/>
                </a:path>
              </a:pathLst>
            </a:custGeom>
            <a:solidFill>
              <a:schemeClr val="accent1"/>
            </a:solidFill>
            <a:ln w="12637" cap="flat">
              <a:noFill/>
              <a:prstDash val="solid"/>
              <a:miter/>
            </a:ln>
          </p:spPr>
          <p:txBody>
            <a:bodyPr rtlCol="0" anchor="ctr"/>
            <a:lstStyle/>
            <a:p>
              <a:endParaRPr lang="en-US" dirty="0"/>
            </a:p>
          </p:txBody>
        </p:sp>
        <p:cxnSp>
          <p:nvCxnSpPr>
            <p:cNvPr id="46" name="Straight Connector 45">
              <a:extLst>
                <a:ext uri="{FF2B5EF4-FFF2-40B4-BE49-F238E27FC236}">
                  <a16:creationId xmlns:a16="http://schemas.microsoft.com/office/drawing/2014/main" id="{937359AB-4FC7-AF1F-096F-69BD733B876C}"/>
                </a:ext>
              </a:extLst>
            </p:cNvPr>
            <p:cNvCxnSpPr>
              <a:cxnSpLocks/>
            </p:cNvCxnSpPr>
            <p:nvPr/>
          </p:nvCxnSpPr>
          <p:spPr>
            <a:xfrm flipH="1">
              <a:off x="3084061"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71989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452219-785E-4657-C5F4-A53FEF2EB02D}"/>
              </a:ext>
            </a:extLst>
          </p:cNvPr>
          <p:cNvSpPr>
            <a:spLocks noGrp="1"/>
          </p:cNvSpPr>
          <p:nvPr>
            <p:ph type="ctrTitle"/>
          </p:nvPr>
        </p:nvSpPr>
        <p:spPr>
          <a:xfrm>
            <a:off x="6970326" y="1679216"/>
            <a:ext cx="4786877" cy="1518315"/>
          </a:xfrm>
        </p:spPr>
        <p:txBody>
          <a:bodyPr/>
          <a:lstStyle/>
          <a:p>
            <a:r>
              <a:rPr lang="en-US" dirty="0"/>
              <a:t>Thank you</a:t>
            </a:r>
          </a:p>
        </p:txBody>
      </p:sp>
      <p:pic>
        <p:nvPicPr>
          <p:cNvPr id="6" name="Picture Placeholder 5" descr="A person and person looking at a computer screen">
            <a:extLst>
              <a:ext uri="{FF2B5EF4-FFF2-40B4-BE49-F238E27FC236}">
                <a16:creationId xmlns:a16="http://schemas.microsoft.com/office/drawing/2014/main" id="{AA35CD3A-9896-7953-C82D-AAE87F6124DB}"/>
              </a:ext>
            </a:extLst>
          </p:cNvPr>
          <p:cNvPicPr>
            <a:picLocks noGrp="1" noChangeAspect="1"/>
          </p:cNvPicPr>
          <p:nvPr>
            <p:ph type="pic" sz="quarter" idx="11"/>
          </p:nvPr>
        </p:nvPicPr>
        <p:blipFill>
          <a:blip r:embed="rId2"/>
          <a:srcRect l="127" r="127"/>
          <a:stretch/>
        </p:blipFill>
        <p:spPr>
          <a:xfrm>
            <a:off x="-29499" y="-2236"/>
            <a:ext cx="6814124" cy="6871095"/>
          </a:xfrm>
        </p:spPr>
      </p:pic>
      <p:sp>
        <p:nvSpPr>
          <p:cNvPr id="4" name="Text Placeholder 3">
            <a:extLst>
              <a:ext uri="{FF2B5EF4-FFF2-40B4-BE49-F238E27FC236}">
                <a16:creationId xmlns:a16="http://schemas.microsoft.com/office/drawing/2014/main" id="{7AF90D79-5C58-F576-D2D0-3F4F1822E757}"/>
              </a:ext>
            </a:extLst>
          </p:cNvPr>
          <p:cNvSpPr>
            <a:spLocks noGrp="1"/>
          </p:cNvSpPr>
          <p:nvPr>
            <p:ph type="body" sz="quarter" idx="12"/>
          </p:nvPr>
        </p:nvSpPr>
        <p:spPr>
          <a:xfrm>
            <a:off x="6970326" y="3748958"/>
            <a:ext cx="4786878" cy="2258013"/>
          </a:xfrm>
        </p:spPr>
        <p:txBody>
          <a:bodyPr>
            <a:normAutofit/>
          </a:bodyPr>
          <a:lstStyle/>
          <a:p>
            <a:r>
              <a:rPr lang="en-US" sz="2400" dirty="0">
                <a:solidFill>
                  <a:schemeClr val="accent1">
                    <a:lumMod val="60000"/>
                    <a:lumOff val="40000"/>
                  </a:schemeClr>
                </a:solidFill>
              </a:rPr>
              <a:t>Batch -12 </a:t>
            </a:r>
            <a:br>
              <a:rPr lang="en-US" sz="2400" dirty="0">
                <a:solidFill>
                  <a:schemeClr val="accent1">
                    <a:lumMod val="60000"/>
                    <a:lumOff val="40000"/>
                  </a:schemeClr>
                </a:solidFill>
              </a:rPr>
            </a:br>
            <a:r>
              <a:rPr lang="en-US" sz="2400" dirty="0">
                <a:solidFill>
                  <a:schemeClr val="accent1">
                    <a:lumMod val="60000"/>
                    <a:lumOff val="40000"/>
                  </a:schemeClr>
                </a:solidFill>
              </a:rPr>
              <a:t>Garvit Choudhary</a:t>
            </a:r>
            <a:br>
              <a:rPr lang="en-US" sz="2400" dirty="0">
                <a:solidFill>
                  <a:schemeClr val="accent1">
                    <a:lumMod val="60000"/>
                    <a:lumOff val="40000"/>
                  </a:schemeClr>
                </a:solidFill>
              </a:rPr>
            </a:br>
            <a:r>
              <a:rPr lang="en-US" sz="2400" dirty="0">
                <a:solidFill>
                  <a:schemeClr val="accent1">
                    <a:lumMod val="60000"/>
                    <a:lumOff val="40000"/>
                  </a:schemeClr>
                </a:solidFill>
              </a:rPr>
              <a:t>R2142230353</a:t>
            </a:r>
            <a:br>
              <a:rPr lang="en-US" sz="2400" dirty="0">
                <a:solidFill>
                  <a:schemeClr val="accent1">
                    <a:lumMod val="60000"/>
                    <a:lumOff val="40000"/>
                  </a:schemeClr>
                </a:solidFill>
              </a:rPr>
            </a:br>
            <a:r>
              <a:rPr lang="en-US" sz="2400" dirty="0">
                <a:solidFill>
                  <a:schemeClr val="accent1">
                    <a:lumMod val="60000"/>
                    <a:lumOff val="40000"/>
                  </a:schemeClr>
                </a:solidFill>
              </a:rPr>
              <a:t>500119455</a:t>
            </a:r>
          </a:p>
          <a:p>
            <a:r>
              <a:rPr lang="en-US" sz="2400" dirty="0">
                <a:solidFill>
                  <a:schemeClr val="accent1">
                    <a:lumMod val="60000"/>
                    <a:lumOff val="40000"/>
                  </a:schemeClr>
                </a:solidFill>
              </a:rPr>
              <a:t>Team - 13</a:t>
            </a:r>
          </a:p>
        </p:txBody>
      </p:sp>
      <p:grpSp>
        <p:nvGrpSpPr>
          <p:cNvPr id="7" name="Group 6">
            <a:extLst>
              <a:ext uri="{FF2B5EF4-FFF2-40B4-BE49-F238E27FC236}">
                <a16:creationId xmlns:a16="http://schemas.microsoft.com/office/drawing/2014/main" id="{6A8DFC8D-4AE6-170E-C27A-DA97EBD7DC87}"/>
              </a:ext>
              <a:ext uri="{C183D7F6-B498-43B3-948B-1728B52AA6E4}">
                <adec:decorative xmlns:adec="http://schemas.microsoft.com/office/drawing/2017/decorative" val="1"/>
              </a:ext>
            </a:extLst>
          </p:cNvPr>
          <p:cNvGrpSpPr/>
          <p:nvPr/>
        </p:nvGrpSpPr>
        <p:grpSpPr>
          <a:xfrm>
            <a:off x="4059704" y="0"/>
            <a:ext cx="2928883" cy="6871447"/>
            <a:chOff x="4059704" y="0"/>
            <a:chExt cx="2928883" cy="6871447"/>
          </a:xfrm>
        </p:grpSpPr>
        <p:sp>
          <p:nvSpPr>
            <p:cNvPr id="8" name="Freeform: Shape 7">
              <a:extLst>
                <a:ext uri="{FF2B5EF4-FFF2-40B4-BE49-F238E27FC236}">
                  <a16:creationId xmlns:a16="http://schemas.microsoft.com/office/drawing/2014/main" id="{CF966C9E-A9A2-BF8C-EDCB-B7F6AE51C425}"/>
                </a:ext>
              </a:extLst>
            </p:cNvPr>
            <p:cNvSpPr/>
            <p:nvPr/>
          </p:nvSpPr>
          <p:spPr>
            <a:xfrm rot="10800000">
              <a:off x="4443586" y="5022"/>
              <a:ext cx="2545001" cy="6837172"/>
            </a:xfrm>
            <a:custGeom>
              <a:avLst/>
              <a:gdLst>
                <a:gd name="connsiteX0" fmla="*/ 2518452 w 2545001"/>
                <a:gd name="connsiteY0" fmla="*/ 0 h 6837172"/>
                <a:gd name="connsiteX1" fmla="*/ 1701725 w 2545001"/>
                <a:gd name="connsiteY1" fmla="*/ 3172236 h 6837172"/>
                <a:gd name="connsiteX2" fmla="*/ 1361633 w 2545001"/>
                <a:gd name="connsiteY2" fmla="*/ 4439362 h 6837172"/>
                <a:gd name="connsiteX3" fmla="*/ 1178312 w 2545001"/>
                <a:gd name="connsiteY3" fmla="*/ 4524005 h 6837172"/>
                <a:gd name="connsiteX4" fmla="*/ 1067055 w 2545001"/>
                <a:gd name="connsiteY4" fmla="*/ 4330715 h 6837172"/>
                <a:gd name="connsiteX5" fmla="*/ 1324969 w 2545001"/>
                <a:gd name="connsiteY5" fmla="*/ 3379423 h 6837172"/>
                <a:gd name="connsiteX6" fmla="*/ 1307268 w 2545001"/>
                <a:gd name="connsiteY6" fmla="*/ 3240456 h 6837172"/>
                <a:gd name="connsiteX7" fmla="*/ 1196012 w 2545001"/>
                <a:gd name="connsiteY7" fmla="*/ 3154549 h 6837172"/>
                <a:gd name="connsiteX8" fmla="*/ 972233 w 2545001"/>
                <a:gd name="connsiteY8" fmla="*/ 3283409 h 6837172"/>
                <a:gd name="connsiteX9" fmla="*/ 580306 w 2545001"/>
                <a:gd name="connsiteY9" fmla="*/ 4728666 h 6837172"/>
                <a:gd name="connsiteX10" fmla="*/ 5057 w 2545001"/>
                <a:gd name="connsiteY10" fmla="*/ 6820750 h 6837172"/>
                <a:gd name="connsiteX11" fmla="*/ 0 w 2545001"/>
                <a:gd name="connsiteY11" fmla="*/ 6837173 h 6837172"/>
                <a:gd name="connsiteX12" fmla="*/ 26550 w 2545001"/>
                <a:gd name="connsiteY12" fmla="*/ 6837173 h 6837172"/>
                <a:gd name="connsiteX13" fmla="*/ 605591 w 2545001"/>
                <a:gd name="connsiteY13" fmla="*/ 4736246 h 6837172"/>
                <a:gd name="connsiteX14" fmla="*/ 997519 w 2545001"/>
                <a:gd name="connsiteY14" fmla="*/ 3290990 h 6837172"/>
                <a:gd name="connsiteX15" fmla="*/ 1190954 w 2545001"/>
                <a:gd name="connsiteY15" fmla="*/ 3179816 h 6837172"/>
                <a:gd name="connsiteX16" fmla="*/ 1285776 w 2545001"/>
                <a:gd name="connsiteY16" fmla="*/ 3253089 h 6837172"/>
                <a:gd name="connsiteX17" fmla="*/ 1300947 w 2545001"/>
                <a:gd name="connsiteY17" fmla="*/ 3373106 h 6837172"/>
                <a:gd name="connsiteX18" fmla="*/ 1043033 w 2545001"/>
                <a:gd name="connsiteY18" fmla="*/ 4324398 h 6837172"/>
                <a:gd name="connsiteX19" fmla="*/ 1171990 w 2545001"/>
                <a:gd name="connsiteY19" fmla="*/ 4548009 h 6837172"/>
                <a:gd name="connsiteX20" fmla="*/ 1385654 w 2545001"/>
                <a:gd name="connsiteY20" fmla="*/ 4448205 h 6837172"/>
                <a:gd name="connsiteX21" fmla="*/ 1385654 w 2545001"/>
                <a:gd name="connsiteY21" fmla="*/ 4446942 h 6837172"/>
                <a:gd name="connsiteX22" fmla="*/ 1725746 w 2545001"/>
                <a:gd name="connsiteY22" fmla="*/ 3178553 h 6837172"/>
                <a:gd name="connsiteX23" fmla="*/ 2545002 w 2545001"/>
                <a:gd name="connsiteY23" fmla="*/ 1263 h 6837172"/>
                <a:gd name="connsiteX24" fmla="*/ 2518452 w 2545001"/>
                <a:gd name="connsiteY24" fmla="*/ 0 h 683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45001" h="6837172">
                  <a:moveTo>
                    <a:pt x="2518452" y="0"/>
                  </a:moveTo>
                  <a:lnTo>
                    <a:pt x="1701725" y="3172236"/>
                  </a:lnTo>
                  <a:lnTo>
                    <a:pt x="1361633" y="4439362"/>
                  </a:lnTo>
                  <a:cubicBezTo>
                    <a:pt x="1328761" y="4508845"/>
                    <a:pt x="1251640" y="4544219"/>
                    <a:pt x="1178312" y="4524005"/>
                  </a:cubicBezTo>
                  <a:cubicBezTo>
                    <a:pt x="1094869" y="4501265"/>
                    <a:pt x="1044298" y="4414095"/>
                    <a:pt x="1067055" y="4330715"/>
                  </a:cubicBezTo>
                  <a:lnTo>
                    <a:pt x="1324969" y="3379423"/>
                  </a:lnTo>
                  <a:cubicBezTo>
                    <a:pt x="1337611" y="3332679"/>
                    <a:pt x="1331290" y="3283409"/>
                    <a:pt x="1307268" y="3240456"/>
                  </a:cubicBezTo>
                  <a:cubicBezTo>
                    <a:pt x="1283247" y="3197503"/>
                    <a:pt x="1244054" y="3167183"/>
                    <a:pt x="1196012" y="3154549"/>
                  </a:cubicBezTo>
                  <a:cubicBezTo>
                    <a:pt x="1098662" y="3128019"/>
                    <a:pt x="997519" y="3186133"/>
                    <a:pt x="972233" y="3283409"/>
                  </a:cubicBezTo>
                  <a:lnTo>
                    <a:pt x="580306" y="4728666"/>
                  </a:lnTo>
                  <a:lnTo>
                    <a:pt x="5057" y="6820750"/>
                  </a:lnTo>
                  <a:cubicBezTo>
                    <a:pt x="5057" y="6820750"/>
                    <a:pt x="1264" y="6833383"/>
                    <a:pt x="0" y="6837173"/>
                  </a:cubicBezTo>
                  <a:lnTo>
                    <a:pt x="26550" y="6837173"/>
                  </a:lnTo>
                  <a:lnTo>
                    <a:pt x="605591" y="4736246"/>
                  </a:lnTo>
                  <a:lnTo>
                    <a:pt x="997519" y="3290990"/>
                  </a:lnTo>
                  <a:cubicBezTo>
                    <a:pt x="1020276" y="3207609"/>
                    <a:pt x="1107512" y="3157076"/>
                    <a:pt x="1190954" y="3179816"/>
                  </a:cubicBezTo>
                  <a:cubicBezTo>
                    <a:pt x="1231411" y="3191186"/>
                    <a:pt x="1265547" y="3216453"/>
                    <a:pt x="1285776" y="3253089"/>
                  </a:cubicBezTo>
                  <a:cubicBezTo>
                    <a:pt x="1307268" y="3289726"/>
                    <a:pt x="1312326" y="3331416"/>
                    <a:pt x="1300947" y="3373106"/>
                  </a:cubicBezTo>
                  <a:lnTo>
                    <a:pt x="1043033" y="4324398"/>
                  </a:lnTo>
                  <a:cubicBezTo>
                    <a:pt x="1016483" y="4421675"/>
                    <a:pt x="1074640" y="4522742"/>
                    <a:pt x="1171990" y="4548009"/>
                  </a:cubicBezTo>
                  <a:cubicBezTo>
                    <a:pt x="1257961" y="4570749"/>
                    <a:pt x="1347725" y="4529059"/>
                    <a:pt x="1385654" y="4448205"/>
                  </a:cubicBezTo>
                  <a:lnTo>
                    <a:pt x="1385654" y="4446942"/>
                  </a:lnTo>
                  <a:lnTo>
                    <a:pt x="1725746" y="3178553"/>
                  </a:lnTo>
                  <a:lnTo>
                    <a:pt x="2545002" y="1263"/>
                  </a:lnTo>
                  <a:cubicBezTo>
                    <a:pt x="2536151" y="0"/>
                    <a:pt x="2527302" y="0"/>
                    <a:pt x="2518452" y="0"/>
                  </a:cubicBezTo>
                  <a:close/>
                </a:path>
              </a:pathLst>
            </a:custGeom>
            <a:solidFill>
              <a:schemeClr val="accent1"/>
            </a:solidFill>
            <a:ln w="12637" cap="flat">
              <a:noFill/>
              <a:prstDash val="solid"/>
              <a:miter/>
            </a:ln>
          </p:spPr>
          <p:txBody>
            <a:bodyPr rtlCol="0" anchor="ctr"/>
            <a:lstStyle/>
            <a:p>
              <a:endParaRPr lang="en-US" dirty="0"/>
            </a:p>
          </p:txBody>
        </p:sp>
        <p:cxnSp>
          <p:nvCxnSpPr>
            <p:cNvPr id="9" name="Straight Connector 8">
              <a:extLst>
                <a:ext uri="{FF2B5EF4-FFF2-40B4-BE49-F238E27FC236}">
                  <a16:creationId xmlns:a16="http://schemas.microsoft.com/office/drawing/2014/main" id="{433BC35A-F255-48AA-48B8-D6561A6FAB9E}"/>
                </a:ext>
              </a:extLst>
            </p:cNvPr>
            <p:cNvCxnSpPr>
              <a:cxnSpLocks/>
            </p:cNvCxnSpPr>
            <p:nvPr/>
          </p:nvCxnSpPr>
          <p:spPr>
            <a:xfrm flipH="1">
              <a:off x="4059704"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994851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82" descr="A person writing at a desk&#10;">
            <a:extLst>
              <a:ext uri="{FF2B5EF4-FFF2-40B4-BE49-F238E27FC236}">
                <a16:creationId xmlns:a16="http://schemas.microsoft.com/office/drawing/2014/main" id="{79723FB2-CDBE-ABDD-9BC6-1E8D5204E7B7}"/>
              </a:ext>
            </a:extLst>
          </p:cNvPr>
          <p:cNvPicPr>
            <a:picLocks noGrp="1" noChangeAspect="1"/>
          </p:cNvPicPr>
          <p:nvPr>
            <p:ph type="pic" sz="quarter" idx="11"/>
          </p:nvPr>
        </p:nvPicPr>
        <p:blipFill>
          <a:blip r:embed="rId2"/>
          <a:srcRect l="7594" r="7594"/>
          <a:stretch/>
        </p:blipFill>
        <p:spPr>
          <a:xfrm flipH="1">
            <a:off x="7163691" y="0"/>
            <a:ext cx="5024825" cy="6858000"/>
          </a:xfrm>
        </p:spPr>
      </p:pic>
      <p:sp>
        <p:nvSpPr>
          <p:cNvPr id="14" name="Footer Placeholder 13">
            <a:extLst>
              <a:ext uri="{FF2B5EF4-FFF2-40B4-BE49-F238E27FC236}">
                <a16:creationId xmlns:a16="http://schemas.microsoft.com/office/drawing/2014/main" id="{C92E10BC-24CF-FA22-F0EC-E5731180F939}"/>
              </a:ext>
            </a:extLst>
          </p:cNvPr>
          <p:cNvSpPr>
            <a:spLocks noGrp="1"/>
          </p:cNvSpPr>
          <p:nvPr>
            <p:ph type="ftr" sz="quarter" idx="3"/>
          </p:nvPr>
        </p:nvSpPr>
        <p:spPr>
          <a:xfrm>
            <a:off x="824241" y="6290774"/>
            <a:ext cx="6637071" cy="365125"/>
          </a:xfrm>
        </p:spPr>
        <p:txBody>
          <a:bodyPr/>
          <a:lstStyle/>
          <a:p>
            <a:r>
              <a:rPr lang="en-US" dirty="0"/>
              <a:t>TEACH A COURSE</a:t>
            </a:r>
          </a:p>
        </p:txBody>
      </p:sp>
      <p:sp>
        <p:nvSpPr>
          <p:cNvPr id="15" name="Slide Number Placeholder 14">
            <a:extLst>
              <a:ext uri="{FF2B5EF4-FFF2-40B4-BE49-F238E27FC236}">
                <a16:creationId xmlns:a16="http://schemas.microsoft.com/office/drawing/2014/main" id="{A0F88C39-60B8-7163-0602-9B68A9FCDBFF}"/>
              </a:ext>
            </a:extLst>
          </p:cNvPr>
          <p:cNvSpPr>
            <a:spLocks noGrp="1"/>
          </p:cNvSpPr>
          <p:nvPr>
            <p:ph type="sldNum" sz="quarter" idx="4"/>
          </p:nvPr>
        </p:nvSpPr>
        <p:spPr>
          <a:xfrm>
            <a:off x="10768546" y="6290774"/>
            <a:ext cx="617912" cy="365125"/>
          </a:xfrm>
        </p:spPr>
        <p:txBody>
          <a:bodyPr/>
          <a:lstStyle/>
          <a:p>
            <a:fld id="{3A98EE3D-8CD1-4C3F-BD1C-C98C9596463C}" type="slidenum">
              <a:rPr lang="en-US" smtClean="0"/>
              <a:pPr/>
              <a:t>2</a:t>
            </a:fld>
            <a:endParaRPr lang="en-US" dirty="0"/>
          </a:p>
        </p:txBody>
      </p:sp>
      <p:sp>
        <p:nvSpPr>
          <p:cNvPr id="3" name="Title 2">
            <a:extLst>
              <a:ext uri="{FF2B5EF4-FFF2-40B4-BE49-F238E27FC236}">
                <a16:creationId xmlns:a16="http://schemas.microsoft.com/office/drawing/2014/main" id="{1AC51E62-7F55-3B6A-FF5F-39D8CFE7414F}"/>
              </a:ext>
            </a:extLst>
          </p:cNvPr>
          <p:cNvSpPr>
            <a:spLocks noGrp="1"/>
          </p:cNvSpPr>
          <p:nvPr>
            <p:ph type="ctrTitle"/>
          </p:nvPr>
        </p:nvSpPr>
        <p:spPr>
          <a:xfrm>
            <a:off x="796322" y="320040"/>
            <a:ext cx="6732237" cy="1017147"/>
          </a:xfrm>
        </p:spPr>
        <p:txBody>
          <a:bodyPr>
            <a:noAutofit/>
          </a:bodyPr>
          <a:lstStyle/>
          <a:p>
            <a:r>
              <a:rPr lang="en-US" dirty="0"/>
              <a:t>Index </a:t>
            </a:r>
          </a:p>
        </p:txBody>
      </p:sp>
      <p:sp>
        <p:nvSpPr>
          <p:cNvPr id="4" name="Text Placeholder 3">
            <a:extLst>
              <a:ext uri="{FF2B5EF4-FFF2-40B4-BE49-F238E27FC236}">
                <a16:creationId xmlns:a16="http://schemas.microsoft.com/office/drawing/2014/main" id="{C2ABC786-DACF-D63D-553F-4EDB8E95A2F1}"/>
              </a:ext>
            </a:extLst>
          </p:cNvPr>
          <p:cNvSpPr>
            <a:spLocks noGrp="1"/>
          </p:cNvSpPr>
          <p:nvPr>
            <p:ph type="body" sz="quarter" idx="10"/>
          </p:nvPr>
        </p:nvSpPr>
        <p:spPr>
          <a:xfrm>
            <a:off x="824242" y="1749479"/>
            <a:ext cx="788639" cy="533400"/>
          </a:xfrm>
        </p:spPr>
        <p:txBody>
          <a:bodyPr/>
          <a:lstStyle/>
          <a:p>
            <a:r>
              <a:rPr lang="en-US" dirty="0"/>
              <a:t>o1.</a:t>
            </a:r>
          </a:p>
        </p:txBody>
      </p:sp>
      <p:sp>
        <p:nvSpPr>
          <p:cNvPr id="5" name="Text Placeholder 4">
            <a:extLst>
              <a:ext uri="{FF2B5EF4-FFF2-40B4-BE49-F238E27FC236}">
                <a16:creationId xmlns:a16="http://schemas.microsoft.com/office/drawing/2014/main" id="{024B3C1A-3346-F617-2EC7-C16586CF19B6}"/>
              </a:ext>
            </a:extLst>
          </p:cNvPr>
          <p:cNvSpPr>
            <a:spLocks noGrp="1"/>
          </p:cNvSpPr>
          <p:nvPr>
            <p:ph type="body" sz="quarter" idx="16"/>
          </p:nvPr>
        </p:nvSpPr>
        <p:spPr>
          <a:xfrm>
            <a:off x="1643379" y="1749479"/>
            <a:ext cx="5885179" cy="533400"/>
          </a:xfrm>
        </p:spPr>
        <p:txBody>
          <a:bodyPr/>
          <a:lstStyle/>
          <a:p>
            <a:r>
              <a:rPr lang="en-US" dirty="0"/>
              <a:t>Introduction </a:t>
            </a:r>
          </a:p>
        </p:txBody>
      </p:sp>
      <p:sp>
        <p:nvSpPr>
          <p:cNvPr id="6" name="Text Placeholder 5">
            <a:extLst>
              <a:ext uri="{FF2B5EF4-FFF2-40B4-BE49-F238E27FC236}">
                <a16:creationId xmlns:a16="http://schemas.microsoft.com/office/drawing/2014/main" id="{EF880F1A-5BCC-F84F-3EED-7FA660DEB3F7}"/>
              </a:ext>
            </a:extLst>
          </p:cNvPr>
          <p:cNvSpPr>
            <a:spLocks noGrp="1"/>
          </p:cNvSpPr>
          <p:nvPr>
            <p:ph type="body" sz="quarter" idx="12"/>
          </p:nvPr>
        </p:nvSpPr>
        <p:spPr>
          <a:xfrm>
            <a:off x="824242" y="2378035"/>
            <a:ext cx="788639" cy="533400"/>
          </a:xfrm>
        </p:spPr>
        <p:txBody>
          <a:bodyPr/>
          <a:lstStyle/>
          <a:p>
            <a:r>
              <a:rPr lang="en-US" dirty="0"/>
              <a:t>o2.</a:t>
            </a:r>
          </a:p>
        </p:txBody>
      </p:sp>
      <p:sp>
        <p:nvSpPr>
          <p:cNvPr id="7" name="Text Placeholder 6">
            <a:extLst>
              <a:ext uri="{FF2B5EF4-FFF2-40B4-BE49-F238E27FC236}">
                <a16:creationId xmlns:a16="http://schemas.microsoft.com/office/drawing/2014/main" id="{BDA9475A-A652-4BB2-F82D-18D978C3972A}"/>
              </a:ext>
            </a:extLst>
          </p:cNvPr>
          <p:cNvSpPr>
            <a:spLocks noGrp="1"/>
          </p:cNvSpPr>
          <p:nvPr>
            <p:ph type="body" sz="quarter" idx="17"/>
          </p:nvPr>
        </p:nvSpPr>
        <p:spPr>
          <a:xfrm>
            <a:off x="1643379" y="2378035"/>
            <a:ext cx="5885179" cy="533400"/>
          </a:xfrm>
        </p:spPr>
        <p:txBody>
          <a:bodyPr/>
          <a:lstStyle/>
          <a:p>
            <a:r>
              <a:rPr lang="en-US" dirty="0"/>
              <a:t>About the Project</a:t>
            </a:r>
          </a:p>
        </p:txBody>
      </p:sp>
      <p:sp>
        <p:nvSpPr>
          <p:cNvPr id="8" name="Text Placeholder 7">
            <a:extLst>
              <a:ext uri="{FF2B5EF4-FFF2-40B4-BE49-F238E27FC236}">
                <a16:creationId xmlns:a16="http://schemas.microsoft.com/office/drawing/2014/main" id="{EBA4606E-0589-2AE6-3A39-D84CDB24870F}"/>
              </a:ext>
            </a:extLst>
          </p:cNvPr>
          <p:cNvSpPr>
            <a:spLocks noGrp="1"/>
          </p:cNvSpPr>
          <p:nvPr>
            <p:ph type="body" sz="quarter" idx="13"/>
          </p:nvPr>
        </p:nvSpPr>
        <p:spPr>
          <a:xfrm>
            <a:off x="824242" y="3006909"/>
            <a:ext cx="788639" cy="533400"/>
          </a:xfrm>
        </p:spPr>
        <p:txBody>
          <a:bodyPr/>
          <a:lstStyle/>
          <a:p>
            <a:r>
              <a:rPr lang="en-US" dirty="0"/>
              <a:t>o3.</a:t>
            </a:r>
          </a:p>
        </p:txBody>
      </p:sp>
      <p:sp>
        <p:nvSpPr>
          <p:cNvPr id="9" name="Text Placeholder 8">
            <a:extLst>
              <a:ext uri="{FF2B5EF4-FFF2-40B4-BE49-F238E27FC236}">
                <a16:creationId xmlns:a16="http://schemas.microsoft.com/office/drawing/2014/main" id="{5DE5E134-360B-2943-34EC-C57477A8C820}"/>
              </a:ext>
            </a:extLst>
          </p:cNvPr>
          <p:cNvSpPr>
            <a:spLocks noGrp="1"/>
          </p:cNvSpPr>
          <p:nvPr>
            <p:ph type="body" sz="quarter" idx="18"/>
          </p:nvPr>
        </p:nvSpPr>
        <p:spPr>
          <a:xfrm>
            <a:off x="1643379" y="3009613"/>
            <a:ext cx="5885179" cy="533400"/>
          </a:xfrm>
        </p:spPr>
        <p:txBody>
          <a:bodyPr/>
          <a:lstStyle/>
          <a:p>
            <a:r>
              <a:rPr lang="en-US" dirty="0"/>
              <a:t>Block of codes</a:t>
            </a:r>
          </a:p>
        </p:txBody>
      </p:sp>
      <p:sp>
        <p:nvSpPr>
          <p:cNvPr id="10" name="Text Placeholder 9">
            <a:extLst>
              <a:ext uri="{FF2B5EF4-FFF2-40B4-BE49-F238E27FC236}">
                <a16:creationId xmlns:a16="http://schemas.microsoft.com/office/drawing/2014/main" id="{50E7CD20-3130-C2BD-2379-6EB766F55674}"/>
              </a:ext>
            </a:extLst>
          </p:cNvPr>
          <p:cNvSpPr>
            <a:spLocks noGrp="1"/>
          </p:cNvSpPr>
          <p:nvPr>
            <p:ph type="body" sz="quarter" idx="14"/>
          </p:nvPr>
        </p:nvSpPr>
        <p:spPr>
          <a:xfrm>
            <a:off x="824242" y="3635783"/>
            <a:ext cx="788639" cy="533400"/>
          </a:xfrm>
        </p:spPr>
        <p:txBody>
          <a:bodyPr/>
          <a:lstStyle/>
          <a:p>
            <a:r>
              <a:rPr lang="en-US" dirty="0"/>
              <a:t>o4.</a:t>
            </a:r>
          </a:p>
        </p:txBody>
      </p:sp>
      <p:sp>
        <p:nvSpPr>
          <p:cNvPr id="11" name="Text Placeholder 10">
            <a:extLst>
              <a:ext uri="{FF2B5EF4-FFF2-40B4-BE49-F238E27FC236}">
                <a16:creationId xmlns:a16="http://schemas.microsoft.com/office/drawing/2014/main" id="{9C7F6B17-F299-A158-A26D-47FCD7A1971B}"/>
              </a:ext>
            </a:extLst>
          </p:cNvPr>
          <p:cNvSpPr>
            <a:spLocks noGrp="1"/>
          </p:cNvSpPr>
          <p:nvPr>
            <p:ph type="body" sz="quarter" idx="19"/>
          </p:nvPr>
        </p:nvSpPr>
        <p:spPr>
          <a:xfrm>
            <a:off x="1643379" y="3638169"/>
            <a:ext cx="5885179" cy="533400"/>
          </a:xfrm>
        </p:spPr>
        <p:txBody>
          <a:bodyPr/>
          <a:lstStyle/>
          <a:p>
            <a:r>
              <a:rPr lang="en-US" dirty="0"/>
              <a:t>Final Code and Output</a:t>
            </a:r>
          </a:p>
        </p:txBody>
      </p:sp>
      <p:sp>
        <p:nvSpPr>
          <p:cNvPr id="12" name="Text Placeholder 11">
            <a:extLst>
              <a:ext uri="{FF2B5EF4-FFF2-40B4-BE49-F238E27FC236}">
                <a16:creationId xmlns:a16="http://schemas.microsoft.com/office/drawing/2014/main" id="{DEC4E845-9A78-36A5-60F3-A22DFD938257}"/>
              </a:ext>
            </a:extLst>
          </p:cNvPr>
          <p:cNvSpPr>
            <a:spLocks noGrp="1"/>
          </p:cNvSpPr>
          <p:nvPr>
            <p:ph type="body" sz="quarter" idx="15"/>
          </p:nvPr>
        </p:nvSpPr>
        <p:spPr>
          <a:xfrm>
            <a:off x="824242" y="4264656"/>
            <a:ext cx="788639" cy="533400"/>
          </a:xfrm>
        </p:spPr>
        <p:txBody>
          <a:bodyPr/>
          <a:lstStyle/>
          <a:p>
            <a:r>
              <a:rPr lang="en-US" dirty="0"/>
              <a:t>o5.</a:t>
            </a:r>
          </a:p>
        </p:txBody>
      </p:sp>
      <p:sp>
        <p:nvSpPr>
          <p:cNvPr id="13" name="Text Placeholder 12">
            <a:extLst>
              <a:ext uri="{FF2B5EF4-FFF2-40B4-BE49-F238E27FC236}">
                <a16:creationId xmlns:a16="http://schemas.microsoft.com/office/drawing/2014/main" id="{125FE4BA-08C1-FBA0-844E-67EA0062904C}"/>
              </a:ext>
            </a:extLst>
          </p:cNvPr>
          <p:cNvSpPr>
            <a:spLocks noGrp="1"/>
          </p:cNvSpPr>
          <p:nvPr>
            <p:ph type="body" sz="quarter" idx="20"/>
          </p:nvPr>
        </p:nvSpPr>
        <p:spPr>
          <a:xfrm>
            <a:off x="1643379" y="4269747"/>
            <a:ext cx="5885179" cy="533400"/>
          </a:xfrm>
        </p:spPr>
        <p:txBody>
          <a:bodyPr/>
          <a:lstStyle/>
          <a:p>
            <a:r>
              <a:rPr lang="en-US" dirty="0"/>
              <a:t>Summary</a:t>
            </a:r>
          </a:p>
        </p:txBody>
      </p:sp>
      <p:grpSp>
        <p:nvGrpSpPr>
          <p:cNvPr id="17" name="Group 16">
            <a:extLst>
              <a:ext uri="{FF2B5EF4-FFF2-40B4-BE49-F238E27FC236}">
                <a16:creationId xmlns:a16="http://schemas.microsoft.com/office/drawing/2014/main" id="{98B1A91E-7D63-4E15-B7EA-0453BC15265C}"/>
              </a:ext>
              <a:ext uri="{C183D7F6-B498-43B3-948B-1728B52AA6E4}">
                <adec:decorative xmlns:adec="http://schemas.microsoft.com/office/drawing/2017/decorative" val="1"/>
              </a:ext>
            </a:extLst>
          </p:cNvPr>
          <p:cNvGrpSpPr/>
          <p:nvPr/>
        </p:nvGrpSpPr>
        <p:grpSpPr>
          <a:xfrm>
            <a:off x="7370364" y="-23539"/>
            <a:ext cx="2562565" cy="6885155"/>
            <a:chOff x="7370364" y="-23539"/>
            <a:chExt cx="2562565" cy="6885155"/>
          </a:xfrm>
        </p:grpSpPr>
        <p:pic>
          <p:nvPicPr>
            <p:cNvPr id="18" name="Graphic 17">
              <a:extLst>
                <a:ext uri="{FF2B5EF4-FFF2-40B4-BE49-F238E27FC236}">
                  <a16:creationId xmlns:a16="http://schemas.microsoft.com/office/drawing/2014/main" id="{F0A32002-CC31-2B6D-7A5D-66EDF27611B2}"/>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7829202" y="5156615"/>
              <a:ext cx="878334" cy="1705001"/>
            </a:xfrm>
            <a:prstGeom prst="rect">
              <a:avLst/>
            </a:prstGeom>
          </p:spPr>
        </p:pic>
        <p:sp>
          <p:nvSpPr>
            <p:cNvPr id="19" name="Freeform: Shape 18">
              <a:extLst>
                <a:ext uri="{FF2B5EF4-FFF2-40B4-BE49-F238E27FC236}">
                  <a16:creationId xmlns:a16="http://schemas.microsoft.com/office/drawing/2014/main" id="{519D6ED2-972A-D3E9-ADCE-6524C827860F}"/>
                </a:ext>
                <a:ext uri="{C183D7F6-B498-43B3-948B-1728B52AA6E4}">
                  <adec:decorative xmlns:adec="http://schemas.microsoft.com/office/drawing/2017/decorative" val="1"/>
                </a:ext>
              </a:extLst>
            </p:cNvPr>
            <p:cNvSpPr/>
            <p:nvPr/>
          </p:nvSpPr>
          <p:spPr>
            <a:xfrm>
              <a:off x="7370364" y="-23539"/>
              <a:ext cx="2562565" cy="6884359"/>
            </a:xfrm>
            <a:custGeom>
              <a:avLst/>
              <a:gdLst>
                <a:gd name="connsiteX0" fmla="*/ 2535833 w 2562565"/>
                <a:gd name="connsiteY0" fmla="*/ 0 h 6884359"/>
                <a:gd name="connsiteX1" fmla="*/ 2106829 w 2562565"/>
                <a:gd name="connsiteY1" fmla="*/ 1564627 h 6884359"/>
                <a:gd name="connsiteX2" fmla="*/ 1764389 w 2562565"/>
                <a:gd name="connsiteY2" fmla="*/ 2840498 h 6884359"/>
                <a:gd name="connsiteX3" fmla="*/ 1579803 w 2562565"/>
                <a:gd name="connsiteY3" fmla="*/ 2925726 h 6884359"/>
                <a:gd name="connsiteX4" fmla="*/ 1467779 w 2562565"/>
                <a:gd name="connsiteY4" fmla="*/ 2731101 h 6884359"/>
                <a:gd name="connsiteX5" fmla="*/ 1727472 w 2562565"/>
                <a:gd name="connsiteY5" fmla="*/ 1773244 h 6884359"/>
                <a:gd name="connsiteX6" fmla="*/ 1709650 w 2562565"/>
                <a:gd name="connsiteY6" fmla="*/ 1633318 h 6884359"/>
                <a:gd name="connsiteX7" fmla="*/ 1597625 w 2562565"/>
                <a:gd name="connsiteY7" fmla="*/ 1546818 h 6884359"/>
                <a:gd name="connsiteX8" fmla="*/ 1372303 w 2562565"/>
                <a:gd name="connsiteY8" fmla="*/ 1676568 h 6884359"/>
                <a:gd name="connsiteX9" fmla="*/ 977670 w 2562565"/>
                <a:gd name="connsiteY9" fmla="*/ 3131798 h 6884359"/>
                <a:gd name="connsiteX10" fmla="*/ 5092 w 2562565"/>
                <a:gd name="connsiteY10" fmla="*/ 6867823 h 6884359"/>
                <a:gd name="connsiteX11" fmla="*/ 0 w 2562565"/>
                <a:gd name="connsiteY11" fmla="*/ 6884360 h 6884359"/>
                <a:gd name="connsiteX12" fmla="*/ 26733 w 2562565"/>
                <a:gd name="connsiteY12" fmla="*/ 6884360 h 6884359"/>
                <a:gd name="connsiteX13" fmla="*/ 1003131 w 2562565"/>
                <a:gd name="connsiteY13" fmla="*/ 3139431 h 6884359"/>
                <a:gd name="connsiteX14" fmla="*/ 1397763 w 2562565"/>
                <a:gd name="connsiteY14" fmla="*/ 1684200 h 6884359"/>
                <a:gd name="connsiteX15" fmla="*/ 1592533 w 2562565"/>
                <a:gd name="connsiteY15" fmla="*/ 1572259 h 6884359"/>
                <a:gd name="connsiteX16" fmla="*/ 1688009 w 2562565"/>
                <a:gd name="connsiteY16" fmla="*/ 1646039 h 6884359"/>
                <a:gd name="connsiteX17" fmla="*/ 1703285 w 2562565"/>
                <a:gd name="connsiteY17" fmla="*/ 1766884 h 6884359"/>
                <a:gd name="connsiteX18" fmla="*/ 1443591 w 2562565"/>
                <a:gd name="connsiteY18" fmla="*/ 2724741 h 6884359"/>
                <a:gd name="connsiteX19" fmla="*/ 1573438 w 2562565"/>
                <a:gd name="connsiteY19" fmla="*/ 2949894 h 6884359"/>
                <a:gd name="connsiteX20" fmla="*/ 1788577 w 2562565"/>
                <a:gd name="connsiteY20" fmla="*/ 2849402 h 6884359"/>
                <a:gd name="connsiteX21" fmla="*/ 1788577 w 2562565"/>
                <a:gd name="connsiteY21" fmla="*/ 2848130 h 6884359"/>
                <a:gd name="connsiteX22" fmla="*/ 2131016 w 2562565"/>
                <a:gd name="connsiteY22" fmla="*/ 1570987 h 6884359"/>
                <a:gd name="connsiteX23" fmla="*/ 2562566 w 2562565"/>
                <a:gd name="connsiteY23" fmla="*/ 1272 h 6884359"/>
                <a:gd name="connsiteX24" fmla="*/ 2535833 w 2562565"/>
                <a:gd name="connsiteY24" fmla="*/ 0 h 688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62565" h="6884359">
                  <a:moveTo>
                    <a:pt x="2535833" y="0"/>
                  </a:moveTo>
                  <a:lnTo>
                    <a:pt x="2106829" y="1564627"/>
                  </a:lnTo>
                  <a:lnTo>
                    <a:pt x="1764389" y="2840498"/>
                  </a:lnTo>
                  <a:cubicBezTo>
                    <a:pt x="1731291" y="2910461"/>
                    <a:pt x="1653638" y="2946078"/>
                    <a:pt x="1579803" y="2925726"/>
                  </a:cubicBezTo>
                  <a:cubicBezTo>
                    <a:pt x="1495785" y="2902829"/>
                    <a:pt x="1444864" y="2815057"/>
                    <a:pt x="1467779" y="2731101"/>
                  </a:cubicBezTo>
                  <a:lnTo>
                    <a:pt x="1727472" y="1773244"/>
                  </a:lnTo>
                  <a:cubicBezTo>
                    <a:pt x="1740202" y="1726178"/>
                    <a:pt x="1733837" y="1676568"/>
                    <a:pt x="1709650" y="1633318"/>
                  </a:cubicBezTo>
                  <a:cubicBezTo>
                    <a:pt x="1685463" y="1590068"/>
                    <a:pt x="1646000" y="1559539"/>
                    <a:pt x="1597625" y="1546818"/>
                  </a:cubicBezTo>
                  <a:cubicBezTo>
                    <a:pt x="1499604" y="1520105"/>
                    <a:pt x="1397763" y="1578620"/>
                    <a:pt x="1372303" y="1676568"/>
                  </a:cubicBezTo>
                  <a:lnTo>
                    <a:pt x="977670" y="3131798"/>
                  </a:lnTo>
                  <a:lnTo>
                    <a:pt x="5092" y="6867823"/>
                  </a:lnTo>
                  <a:cubicBezTo>
                    <a:pt x="5092" y="6867823"/>
                    <a:pt x="1273" y="6880544"/>
                    <a:pt x="0" y="6884360"/>
                  </a:cubicBezTo>
                  <a:lnTo>
                    <a:pt x="26733" y="6884360"/>
                  </a:lnTo>
                  <a:lnTo>
                    <a:pt x="1003131" y="3139431"/>
                  </a:lnTo>
                  <a:lnTo>
                    <a:pt x="1397763" y="1684200"/>
                  </a:lnTo>
                  <a:cubicBezTo>
                    <a:pt x="1420677" y="1600245"/>
                    <a:pt x="1508515" y="1549363"/>
                    <a:pt x="1592533" y="1572259"/>
                  </a:cubicBezTo>
                  <a:cubicBezTo>
                    <a:pt x="1633270" y="1583708"/>
                    <a:pt x="1667641" y="1609149"/>
                    <a:pt x="1688009" y="1646039"/>
                  </a:cubicBezTo>
                  <a:cubicBezTo>
                    <a:pt x="1709650" y="1682928"/>
                    <a:pt x="1714742" y="1724906"/>
                    <a:pt x="1703285" y="1766884"/>
                  </a:cubicBezTo>
                  <a:lnTo>
                    <a:pt x="1443591" y="2724741"/>
                  </a:lnTo>
                  <a:cubicBezTo>
                    <a:pt x="1416858" y="2822689"/>
                    <a:pt x="1475417" y="2924453"/>
                    <a:pt x="1573438" y="2949894"/>
                  </a:cubicBezTo>
                  <a:cubicBezTo>
                    <a:pt x="1660003" y="2972792"/>
                    <a:pt x="1750386" y="2930814"/>
                    <a:pt x="1788577" y="2849402"/>
                  </a:cubicBezTo>
                  <a:lnTo>
                    <a:pt x="1788577" y="2848130"/>
                  </a:lnTo>
                  <a:lnTo>
                    <a:pt x="2131016" y="1570987"/>
                  </a:lnTo>
                  <a:lnTo>
                    <a:pt x="2562566" y="1272"/>
                  </a:lnTo>
                  <a:cubicBezTo>
                    <a:pt x="2553655" y="0"/>
                    <a:pt x="2544744" y="0"/>
                    <a:pt x="2535833" y="0"/>
                  </a:cubicBezTo>
                  <a:close/>
                </a:path>
              </a:pathLst>
            </a:custGeom>
            <a:solidFill>
              <a:schemeClr val="accent1"/>
            </a:solidFill>
            <a:ln w="1270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4255973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D61FE-4649-D5FB-2E4D-73C56FD3DA6D}"/>
              </a:ext>
            </a:extLst>
          </p:cNvPr>
          <p:cNvSpPr>
            <a:spLocks noGrp="1"/>
          </p:cNvSpPr>
          <p:nvPr>
            <p:ph type="ctr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493F23A2-EEC1-A425-45C4-8B32E938B694}"/>
              </a:ext>
            </a:extLst>
          </p:cNvPr>
          <p:cNvSpPr>
            <a:spLocks noGrp="1"/>
          </p:cNvSpPr>
          <p:nvPr>
            <p:ph sz="quarter" idx="17"/>
          </p:nvPr>
        </p:nvSpPr>
        <p:spPr/>
        <p:txBody>
          <a:bodyPr>
            <a:normAutofit/>
          </a:bodyPr>
          <a:lstStyle/>
          <a:p>
            <a:r>
              <a:rPr lang="en-US" sz="1800" dirty="0"/>
              <a:t>The Store Management System is a Python-based application designed to streamline the operations of a retail store. It provides functionalities for managing inventory, processing sales, and enhancing the overall customer experience. The primary objective of our Store Management System is to provide a centralized platform that empowers store owners to effectively manage various aspects of their business, including inventory, sales, and customer interactions. By leveraging technology, we aim to optimize processes, enhance productivity, and ultimately improve the overall shopping experience for customers.</a:t>
            </a:r>
          </a:p>
        </p:txBody>
      </p:sp>
      <p:sp>
        <p:nvSpPr>
          <p:cNvPr id="6" name="Slide Number Placeholder 5">
            <a:extLst>
              <a:ext uri="{FF2B5EF4-FFF2-40B4-BE49-F238E27FC236}">
                <a16:creationId xmlns:a16="http://schemas.microsoft.com/office/drawing/2014/main" id="{32954CC1-7629-F837-3330-54CB0C8F8A79}"/>
              </a:ext>
            </a:extLst>
          </p:cNvPr>
          <p:cNvSpPr>
            <a:spLocks noGrp="1"/>
          </p:cNvSpPr>
          <p:nvPr>
            <p:ph type="sldNum" sz="quarter" idx="4"/>
          </p:nvPr>
        </p:nvSpPr>
        <p:spPr/>
        <p:txBody>
          <a:bodyPr/>
          <a:lstStyle/>
          <a:p>
            <a:fld id="{3A98EE3D-8CD1-4C3F-BD1C-C98C9596463C}" type="slidenum">
              <a:rPr lang="en-US" smtClean="0"/>
              <a:pPr/>
              <a:t>3</a:t>
            </a:fld>
            <a:endParaRPr lang="en-US" dirty="0"/>
          </a:p>
        </p:txBody>
      </p:sp>
      <p:pic>
        <p:nvPicPr>
          <p:cNvPr id="11" name="Picture Placeholder 10">
            <a:extLst>
              <a:ext uri="{FF2B5EF4-FFF2-40B4-BE49-F238E27FC236}">
                <a16:creationId xmlns:a16="http://schemas.microsoft.com/office/drawing/2014/main" id="{DDAFAA01-CBFF-5A72-D04F-844703A63B51}"/>
              </a:ext>
            </a:extLst>
          </p:cNvPr>
          <p:cNvPicPr>
            <a:picLocks noGrp="1" noChangeAspect="1"/>
          </p:cNvPicPr>
          <p:nvPr>
            <p:ph type="pic" sz="quarter" idx="11"/>
          </p:nvPr>
        </p:nvPicPr>
        <p:blipFill>
          <a:blip r:embed="rId3"/>
          <a:srcRect l="29623" r="29623"/>
          <a:stretch>
            <a:fillRect/>
          </a:stretch>
        </p:blipFill>
        <p:spPr>
          <a:xfrm>
            <a:off x="7167175" y="0"/>
            <a:ext cx="5024825" cy="6858000"/>
          </a:xfrm>
          <a:prstGeom prst="rect">
            <a:avLst/>
          </a:prstGeom>
        </p:spPr>
      </p:pic>
    </p:spTree>
    <p:extLst>
      <p:ext uri="{BB962C8B-B14F-4D97-AF65-F5344CB8AC3E}">
        <p14:creationId xmlns:p14="http://schemas.microsoft.com/office/powerpoint/2010/main" val="19821942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74349A75-7CCD-056A-A54C-BB288371ECC5}"/>
              </a:ext>
            </a:extLst>
          </p:cNvPr>
          <p:cNvPicPr>
            <a:picLocks noGrp="1" noChangeAspect="1"/>
          </p:cNvPicPr>
          <p:nvPr>
            <p:ph type="pic" sz="quarter" idx="11"/>
          </p:nvPr>
        </p:nvPicPr>
        <p:blipFill rotWithShape="1">
          <a:blip r:embed="rId3"/>
          <a:srcRect l="34" r="51156"/>
          <a:stretch/>
        </p:blipFill>
        <p:spPr>
          <a:xfrm>
            <a:off x="6862917" y="22034"/>
            <a:ext cx="5329084" cy="6835966"/>
          </a:xfrm>
          <a:prstGeom prst="rect">
            <a:avLst/>
          </a:prstGeom>
        </p:spPr>
      </p:pic>
      <p:sp>
        <p:nvSpPr>
          <p:cNvPr id="2" name="Title 1">
            <a:extLst>
              <a:ext uri="{FF2B5EF4-FFF2-40B4-BE49-F238E27FC236}">
                <a16:creationId xmlns:a16="http://schemas.microsoft.com/office/drawing/2014/main" id="{75ABED32-1553-23BA-1A29-917F172A8D05}"/>
              </a:ext>
            </a:extLst>
          </p:cNvPr>
          <p:cNvSpPr>
            <a:spLocks noGrp="1"/>
          </p:cNvSpPr>
          <p:nvPr>
            <p:ph type="ctrTitle"/>
          </p:nvPr>
        </p:nvSpPr>
        <p:spPr/>
        <p:txBody>
          <a:bodyPr/>
          <a:lstStyle/>
          <a:p>
            <a:r>
              <a:rPr lang="en-US" dirty="0"/>
              <a:t>About the Project </a:t>
            </a:r>
          </a:p>
        </p:txBody>
      </p:sp>
      <p:sp>
        <p:nvSpPr>
          <p:cNvPr id="3" name="Content Placeholder 2">
            <a:extLst>
              <a:ext uri="{FF2B5EF4-FFF2-40B4-BE49-F238E27FC236}">
                <a16:creationId xmlns:a16="http://schemas.microsoft.com/office/drawing/2014/main" id="{8AB80D4E-593F-B63A-5C47-8F4800F0C577}"/>
              </a:ext>
            </a:extLst>
          </p:cNvPr>
          <p:cNvSpPr>
            <a:spLocks noGrp="1"/>
          </p:cNvSpPr>
          <p:nvPr>
            <p:ph sz="quarter" idx="17"/>
          </p:nvPr>
        </p:nvSpPr>
        <p:spPr/>
        <p:txBody>
          <a:bodyPr/>
          <a:lstStyle/>
          <a:p>
            <a:r>
              <a:rPr lang="en-US" sz="1800" dirty="0">
                <a:effectLst/>
                <a:latin typeface="Times New Roman" panose="02020603050405020304" pitchFamily="18" charset="0"/>
                <a:ea typeface="Times New Roman" panose="02020603050405020304" pitchFamily="18" charset="0"/>
              </a:rPr>
              <a:t>The ‘Stores Management System’ is targeted to automate the almost all of the processes mentioned above to reduce the clerical labor of the staff working in Stores both technical and as well as Accounts departments using the software Industry’s latest technologies and cost effective tools there by providing the better control to the management by avoiding manual errors etc..,</a:t>
            </a:r>
          </a:p>
          <a:p>
            <a:endParaRPr lang="en-US" dirty="0"/>
          </a:p>
        </p:txBody>
      </p:sp>
      <p:sp>
        <p:nvSpPr>
          <p:cNvPr id="5" name="Footer Placeholder 4">
            <a:extLst>
              <a:ext uri="{FF2B5EF4-FFF2-40B4-BE49-F238E27FC236}">
                <a16:creationId xmlns:a16="http://schemas.microsoft.com/office/drawing/2014/main" id="{0137827D-F377-F9AC-C081-224F57D07304}"/>
              </a:ext>
            </a:extLst>
          </p:cNvPr>
          <p:cNvSpPr>
            <a:spLocks noGrp="1"/>
          </p:cNvSpPr>
          <p:nvPr>
            <p:ph type="ftr" sz="quarter" idx="3"/>
          </p:nvPr>
        </p:nvSpPr>
        <p:spPr/>
        <p:txBody>
          <a:bodyPr/>
          <a:lstStyle/>
          <a:p>
            <a:r>
              <a:rPr lang="en-US"/>
              <a:t>Add footer here</a:t>
            </a:r>
            <a:endParaRPr lang="en-US" dirty="0"/>
          </a:p>
        </p:txBody>
      </p:sp>
      <p:sp>
        <p:nvSpPr>
          <p:cNvPr id="6" name="Slide Number Placeholder 5">
            <a:extLst>
              <a:ext uri="{FF2B5EF4-FFF2-40B4-BE49-F238E27FC236}">
                <a16:creationId xmlns:a16="http://schemas.microsoft.com/office/drawing/2014/main" id="{3BDDCFFA-B3B8-507C-24A4-FC209B0A2A1A}"/>
              </a:ext>
            </a:extLst>
          </p:cNvPr>
          <p:cNvSpPr>
            <a:spLocks noGrp="1"/>
          </p:cNvSpPr>
          <p:nvPr>
            <p:ph type="sldNum" sz="quarter" idx="4"/>
          </p:nvPr>
        </p:nvSpPr>
        <p:spPr/>
        <p:txBody>
          <a:bodyPr/>
          <a:lstStyle/>
          <a:p>
            <a:fld id="{3A98EE3D-8CD1-4C3F-BD1C-C98C9596463C}" type="slidenum">
              <a:rPr lang="en-US" smtClean="0"/>
              <a:pPr/>
              <a:t>4</a:t>
            </a:fld>
            <a:endParaRPr lang="en-US" dirty="0"/>
          </a:p>
        </p:txBody>
      </p:sp>
    </p:spTree>
    <p:extLst>
      <p:ext uri="{BB962C8B-B14F-4D97-AF65-F5344CB8AC3E}">
        <p14:creationId xmlns:p14="http://schemas.microsoft.com/office/powerpoint/2010/main" val="16977012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BED32-1553-23BA-1A29-917F172A8D05}"/>
              </a:ext>
            </a:extLst>
          </p:cNvPr>
          <p:cNvSpPr>
            <a:spLocks noGrp="1"/>
          </p:cNvSpPr>
          <p:nvPr>
            <p:ph type="ctrTitle"/>
          </p:nvPr>
        </p:nvSpPr>
        <p:spPr/>
        <p:txBody>
          <a:bodyPr/>
          <a:lstStyle/>
          <a:p>
            <a:r>
              <a:rPr lang="en-US" dirty="0"/>
              <a:t>Block of Codes</a:t>
            </a:r>
          </a:p>
        </p:txBody>
      </p:sp>
      <p:sp>
        <p:nvSpPr>
          <p:cNvPr id="3" name="Content Placeholder 2">
            <a:extLst>
              <a:ext uri="{FF2B5EF4-FFF2-40B4-BE49-F238E27FC236}">
                <a16:creationId xmlns:a16="http://schemas.microsoft.com/office/drawing/2014/main" id="{8AB80D4E-593F-B63A-5C47-8F4800F0C577}"/>
              </a:ext>
            </a:extLst>
          </p:cNvPr>
          <p:cNvSpPr>
            <a:spLocks noGrp="1"/>
          </p:cNvSpPr>
          <p:nvPr>
            <p:ph sz="quarter" idx="17"/>
          </p:nvPr>
        </p:nvSpPr>
        <p:spPr/>
        <p:txBody>
          <a:bodyPr/>
          <a:lstStyle/>
          <a:p>
            <a:r>
              <a:rPr lang="en-US" sz="1800" dirty="0"/>
              <a:t>class </a:t>
            </a:r>
            <a:r>
              <a:rPr lang="en-US" sz="1800" dirty="0" err="1"/>
              <a:t>MenuItem</a:t>
            </a:r>
            <a:r>
              <a:rPr lang="en-US" sz="1800" dirty="0"/>
              <a:t>:</a:t>
            </a:r>
          </a:p>
          <a:p>
            <a:r>
              <a:rPr lang="en-US" sz="1800" dirty="0"/>
              <a:t>This is a class definition for creating instances of menu items.</a:t>
            </a:r>
          </a:p>
          <a:p>
            <a:r>
              <a:rPr lang="en-US" sz="1800" dirty="0"/>
              <a:t>It has an __</a:t>
            </a:r>
            <a:r>
              <a:rPr lang="en-US" sz="1800" dirty="0" err="1"/>
              <a:t>init</a:t>
            </a:r>
            <a:r>
              <a:rPr lang="en-US" sz="1800" dirty="0"/>
              <a:t>__ method, which is a constructor used to initialize new </a:t>
            </a:r>
            <a:r>
              <a:rPr lang="en-US" sz="1800" dirty="0" err="1"/>
              <a:t>MenuItem</a:t>
            </a:r>
            <a:r>
              <a:rPr lang="en-US" sz="1800" dirty="0"/>
              <a:t> objects with a name and price.</a:t>
            </a:r>
          </a:p>
          <a:p>
            <a:endParaRPr lang="en-US" dirty="0"/>
          </a:p>
        </p:txBody>
      </p:sp>
      <p:sp>
        <p:nvSpPr>
          <p:cNvPr id="5" name="Footer Placeholder 4">
            <a:extLst>
              <a:ext uri="{FF2B5EF4-FFF2-40B4-BE49-F238E27FC236}">
                <a16:creationId xmlns:a16="http://schemas.microsoft.com/office/drawing/2014/main" id="{0137827D-F377-F9AC-C081-224F57D07304}"/>
              </a:ext>
            </a:extLst>
          </p:cNvPr>
          <p:cNvSpPr>
            <a:spLocks noGrp="1"/>
          </p:cNvSpPr>
          <p:nvPr>
            <p:ph type="ftr" sz="quarter" idx="3"/>
          </p:nvPr>
        </p:nvSpPr>
        <p:spPr/>
        <p:txBody>
          <a:bodyPr/>
          <a:lstStyle/>
          <a:p>
            <a:r>
              <a:rPr lang="en-US"/>
              <a:t>Add footer here</a:t>
            </a:r>
            <a:endParaRPr lang="en-US" dirty="0"/>
          </a:p>
        </p:txBody>
      </p:sp>
      <p:sp>
        <p:nvSpPr>
          <p:cNvPr id="6" name="Slide Number Placeholder 5">
            <a:extLst>
              <a:ext uri="{FF2B5EF4-FFF2-40B4-BE49-F238E27FC236}">
                <a16:creationId xmlns:a16="http://schemas.microsoft.com/office/drawing/2014/main" id="{3BDDCFFA-B3B8-507C-24A4-FC209B0A2A1A}"/>
              </a:ext>
            </a:extLst>
          </p:cNvPr>
          <p:cNvSpPr>
            <a:spLocks noGrp="1"/>
          </p:cNvSpPr>
          <p:nvPr>
            <p:ph type="sldNum" sz="quarter" idx="4"/>
          </p:nvPr>
        </p:nvSpPr>
        <p:spPr/>
        <p:txBody>
          <a:bodyPr/>
          <a:lstStyle/>
          <a:p>
            <a:fld id="{3A98EE3D-8CD1-4C3F-BD1C-C98C9596463C}" type="slidenum">
              <a:rPr lang="en-US" smtClean="0"/>
              <a:pPr/>
              <a:t>5</a:t>
            </a:fld>
            <a:endParaRPr lang="en-US" dirty="0"/>
          </a:p>
        </p:txBody>
      </p:sp>
      <p:pic>
        <p:nvPicPr>
          <p:cNvPr id="14" name="Picture Placeholder 13">
            <a:extLst>
              <a:ext uri="{FF2B5EF4-FFF2-40B4-BE49-F238E27FC236}">
                <a16:creationId xmlns:a16="http://schemas.microsoft.com/office/drawing/2014/main" id="{7A450789-809C-BD71-2F19-4F823705799F}"/>
              </a:ext>
            </a:extLst>
          </p:cNvPr>
          <p:cNvPicPr>
            <a:picLocks noGrp="1" noChangeAspect="1"/>
          </p:cNvPicPr>
          <p:nvPr>
            <p:ph type="pic" sz="quarter" idx="11"/>
          </p:nvPr>
        </p:nvPicPr>
        <p:blipFill rotWithShape="1">
          <a:blip r:embed="rId3"/>
          <a:srcRect l="-15" r="6480"/>
          <a:stretch/>
        </p:blipFill>
        <p:spPr>
          <a:xfrm>
            <a:off x="6875363" y="1"/>
            <a:ext cx="5865024" cy="6858000"/>
          </a:xfrm>
          <a:prstGeom prst="rect">
            <a:avLst/>
          </a:prstGeom>
        </p:spPr>
      </p:pic>
      <p:pic>
        <p:nvPicPr>
          <p:cNvPr id="12" name="Picture 11">
            <a:extLst>
              <a:ext uri="{FF2B5EF4-FFF2-40B4-BE49-F238E27FC236}">
                <a16:creationId xmlns:a16="http://schemas.microsoft.com/office/drawing/2014/main" id="{8A0986DE-014A-4435-3C3F-012354FC1F85}"/>
              </a:ext>
            </a:extLst>
          </p:cNvPr>
          <p:cNvPicPr>
            <a:picLocks noChangeAspect="1"/>
          </p:cNvPicPr>
          <p:nvPr/>
        </p:nvPicPr>
        <p:blipFill>
          <a:blip r:embed="rId4"/>
          <a:stretch>
            <a:fillRect/>
          </a:stretch>
        </p:blipFill>
        <p:spPr>
          <a:xfrm>
            <a:off x="1" y="5711874"/>
            <a:ext cx="6875362" cy="1146126"/>
          </a:xfrm>
          <a:prstGeom prst="rect">
            <a:avLst/>
          </a:prstGeom>
        </p:spPr>
      </p:pic>
    </p:spTree>
    <p:extLst>
      <p:ext uri="{BB962C8B-B14F-4D97-AF65-F5344CB8AC3E}">
        <p14:creationId xmlns:p14="http://schemas.microsoft.com/office/powerpoint/2010/main" val="7424774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BED32-1553-23BA-1A29-917F172A8D05}"/>
              </a:ext>
            </a:extLst>
          </p:cNvPr>
          <p:cNvSpPr>
            <a:spLocks noGrp="1"/>
          </p:cNvSpPr>
          <p:nvPr>
            <p:ph type="ctrTitle"/>
          </p:nvPr>
        </p:nvSpPr>
        <p:spPr/>
        <p:txBody>
          <a:bodyPr/>
          <a:lstStyle/>
          <a:p>
            <a:r>
              <a:rPr lang="en-US" dirty="0"/>
              <a:t>Block of Codes</a:t>
            </a:r>
          </a:p>
        </p:txBody>
      </p:sp>
      <p:sp>
        <p:nvSpPr>
          <p:cNvPr id="3" name="Content Placeholder 2">
            <a:extLst>
              <a:ext uri="{FF2B5EF4-FFF2-40B4-BE49-F238E27FC236}">
                <a16:creationId xmlns:a16="http://schemas.microsoft.com/office/drawing/2014/main" id="{8AB80D4E-593F-B63A-5C47-8F4800F0C577}"/>
              </a:ext>
            </a:extLst>
          </p:cNvPr>
          <p:cNvSpPr>
            <a:spLocks noGrp="1"/>
          </p:cNvSpPr>
          <p:nvPr>
            <p:ph sz="quarter" idx="17"/>
          </p:nvPr>
        </p:nvSpPr>
        <p:spPr/>
        <p:txBody>
          <a:bodyPr>
            <a:normAutofit/>
          </a:bodyPr>
          <a:lstStyle/>
          <a:p>
            <a:r>
              <a:rPr lang="en-US" sz="1800" dirty="0"/>
              <a:t>class Store:</a:t>
            </a:r>
          </a:p>
          <a:p>
            <a:r>
              <a:rPr lang="en-US" sz="1800" dirty="0"/>
              <a:t>This is a class definition for creating a Store object.</a:t>
            </a:r>
          </a:p>
          <a:p>
            <a:r>
              <a:rPr lang="en-US" sz="1800" dirty="0"/>
              <a:t>It has an __</a:t>
            </a:r>
            <a:r>
              <a:rPr lang="en-US" sz="1800" dirty="0" err="1"/>
              <a:t>init</a:t>
            </a:r>
            <a:r>
              <a:rPr lang="en-US" sz="1800" dirty="0"/>
              <a:t>__ method, which takes a dictionary menu as an argument and assigns it to the menu attribute of the Store object.</a:t>
            </a:r>
          </a:p>
          <a:p>
            <a:r>
              <a:rPr lang="en-US" sz="1800" dirty="0"/>
              <a:t>It also has a </a:t>
            </a:r>
            <a:r>
              <a:rPr lang="en-US" sz="1800" dirty="0" err="1"/>
              <a:t>display_menu</a:t>
            </a:r>
            <a:r>
              <a:rPr lang="en-US" sz="1800" dirty="0"/>
              <a:t> method, which prints out the menu items along with their names and prices.</a:t>
            </a:r>
          </a:p>
        </p:txBody>
      </p:sp>
      <p:sp>
        <p:nvSpPr>
          <p:cNvPr id="5" name="Footer Placeholder 4">
            <a:extLst>
              <a:ext uri="{FF2B5EF4-FFF2-40B4-BE49-F238E27FC236}">
                <a16:creationId xmlns:a16="http://schemas.microsoft.com/office/drawing/2014/main" id="{0137827D-F377-F9AC-C081-224F57D07304}"/>
              </a:ext>
            </a:extLst>
          </p:cNvPr>
          <p:cNvSpPr>
            <a:spLocks noGrp="1"/>
          </p:cNvSpPr>
          <p:nvPr>
            <p:ph type="ftr" sz="quarter" idx="3"/>
          </p:nvPr>
        </p:nvSpPr>
        <p:spPr/>
        <p:txBody>
          <a:bodyPr/>
          <a:lstStyle/>
          <a:p>
            <a:r>
              <a:rPr lang="en-US"/>
              <a:t>Add footer here</a:t>
            </a:r>
            <a:endParaRPr lang="en-US" dirty="0"/>
          </a:p>
        </p:txBody>
      </p:sp>
      <p:sp>
        <p:nvSpPr>
          <p:cNvPr id="6" name="Slide Number Placeholder 5">
            <a:extLst>
              <a:ext uri="{FF2B5EF4-FFF2-40B4-BE49-F238E27FC236}">
                <a16:creationId xmlns:a16="http://schemas.microsoft.com/office/drawing/2014/main" id="{3BDDCFFA-B3B8-507C-24A4-FC209B0A2A1A}"/>
              </a:ext>
            </a:extLst>
          </p:cNvPr>
          <p:cNvSpPr>
            <a:spLocks noGrp="1"/>
          </p:cNvSpPr>
          <p:nvPr>
            <p:ph type="sldNum" sz="quarter" idx="4"/>
          </p:nvPr>
        </p:nvSpPr>
        <p:spPr/>
        <p:txBody>
          <a:bodyPr/>
          <a:lstStyle/>
          <a:p>
            <a:fld id="{3A98EE3D-8CD1-4C3F-BD1C-C98C9596463C}" type="slidenum">
              <a:rPr lang="en-US" smtClean="0"/>
              <a:pPr/>
              <a:t>6</a:t>
            </a:fld>
            <a:endParaRPr lang="en-US" dirty="0"/>
          </a:p>
        </p:txBody>
      </p:sp>
      <p:pic>
        <p:nvPicPr>
          <p:cNvPr id="9" name="Picture Placeholder 8">
            <a:extLst>
              <a:ext uri="{FF2B5EF4-FFF2-40B4-BE49-F238E27FC236}">
                <a16:creationId xmlns:a16="http://schemas.microsoft.com/office/drawing/2014/main" id="{DCECA4B7-4048-C21B-9C00-926E139C821D}"/>
              </a:ext>
            </a:extLst>
          </p:cNvPr>
          <p:cNvPicPr>
            <a:picLocks noGrp="1" noChangeAspect="1"/>
          </p:cNvPicPr>
          <p:nvPr>
            <p:ph type="pic" sz="quarter" idx="11"/>
          </p:nvPr>
        </p:nvPicPr>
        <p:blipFill rotWithShape="1">
          <a:blip r:embed="rId3"/>
          <a:srcRect l="-28" r="2148"/>
          <a:stretch/>
        </p:blipFill>
        <p:spPr>
          <a:xfrm>
            <a:off x="6852213" y="0"/>
            <a:ext cx="5339787" cy="6858000"/>
          </a:xfrm>
          <a:prstGeom prst="rect">
            <a:avLst/>
          </a:prstGeom>
        </p:spPr>
      </p:pic>
      <p:pic>
        <p:nvPicPr>
          <p:cNvPr id="7" name="Picture 6">
            <a:extLst>
              <a:ext uri="{FF2B5EF4-FFF2-40B4-BE49-F238E27FC236}">
                <a16:creationId xmlns:a16="http://schemas.microsoft.com/office/drawing/2014/main" id="{B016D027-30EC-B6E6-B208-21E947707402}"/>
              </a:ext>
            </a:extLst>
          </p:cNvPr>
          <p:cNvPicPr>
            <a:picLocks noChangeAspect="1"/>
          </p:cNvPicPr>
          <p:nvPr/>
        </p:nvPicPr>
        <p:blipFill>
          <a:blip r:embed="rId4"/>
          <a:stretch>
            <a:fillRect/>
          </a:stretch>
        </p:blipFill>
        <p:spPr>
          <a:xfrm>
            <a:off x="0" y="5303838"/>
            <a:ext cx="6852213" cy="1554162"/>
          </a:xfrm>
          <a:prstGeom prst="rect">
            <a:avLst/>
          </a:prstGeom>
        </p:spPr>
      </p:pic>
    </p:spTree>
    <p:extLst>
      <p:ext uri="{BB962C8B-B14F-4D97-AF65-F5344CB8AC3E}">
        <p14:creationId xmlns:p14="http://schemas.microsoft.com/office/powerpoint/2010/main" val="2535302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EA6A280-7B56-69D5-E030-574346CCECFE}"/>
              </a:ext>
            </a:extLst>
          </p:cNvPr>
          <p:cNvPicPr>
            <a:picLocks noChangeAspect="1"/>
          </p:cNvPicPr>
          <p:nvPr/>
        </p:nvPicPr>
        <p:blipFill>
          <a:blip r:embed="rId3"/>
          <a:stretch>
            <a:fillRect/>
          </a:stretch>
        </p:blipFill>
        <p:spPr>
          <a:xfrm>
            <a:off x="0" y="4464524"/>
            <a:ext cx="6886937" cy="2393476"/>
          </a:xfrm>
          <a:prstGeom prst="rect">
            <a:avLst/>
          </a:prstGeom>
        </p:spPr>
      </p:pic>
      <p:sp>
        <p:nvSpPr>
          <p:cNvPr id="2" name="Title 1">
            <a:extLst>
              <a:ext uri="{FF2B5EF4-FFF2-40B4-BE49-F238E27FC236}">
                <a16:creationId xmlns:a16="http://schemas.microsoft.com/office/drawing/2014/main" id="{75ABED32-1553-23BA-1A29-917F172A8D05}"/>
              </a:ext>
            </a:extLst>
          </p:cNvPr>
          <p:cNvSpPr>
            <a:spLocks noGrp="1"/>
          </p:cNvSpPr>
          <p:nvPr>
            <p:ph type="ctrTitle"/>
          </p:nvPr>
        </p:nvSpPr>
        <p:spPr>
          <a:xfrm>
            <a:off x="729075" y="320040"/>
            <a:ext cx="6732237" cy="930026"/>
          </a:xfrm>
        </p:spPr>
        <p:txBody>
          <a:bodyPr/>
          <a:lstStyle/>
          <a:p>
            <a:r>
              <a:rPr lang="en-US" dirty="0"/>
              <a:t>Block of Codes</a:t>
            </a:r>
          </a:p>
        </p:txBody>
      </p:sp>
      <p:sp>
        <p:nvSpPr>
          <p:cNvPr id="3" name="Content Placeholder 2">
            <a:extLst>
              <a:ext uri="{FF2B5EF4-FFF2-40B4-BE49-F238E27FC236}">
                <a16:creationId xmlns:a16="http://schemas.microsoft.com/office/drawing/2014/main" id="{8AB80D4E-593F-B63A-5C47-8F4800F0C577}"/>
              </a:ext>
            </a:extLst>
          </p:cNvPr>
          <p:cNvSpPr>
            <a:spLocks noGrp="1"/>
          </p:cNvSpPr>
          <p:nvPr>
            <p:ph sz="quarter" idx="17"/>
          </p:nvPr>
        </p:nvSpPr>
        <p:spPr>
          <a:xfrm>
            <a:off x="729075" y="1250066"/>
            <a:ext cx="5797550" cy="3214458"/>
          </a:xfrm>
        </p:spPr>
        <p:txBody>
          <a:bodyPr>
            <a:normAutofit fontScale="92500" lnSpcReduction="20000"/>
          </a:bodyPr>
          <a:lstStyle/>
          <a:p>
            <a:r>
              <a:rPr lang="en-US" dirty="0"/>
              <a:t>class </a:t>
            </a:r>
            <a:r>
              <a:rPr lang="en-US" dirty="0" err="1"/>
              <a:t>ShoppingCart</a:t>
            </a:r>
            <a:r>
              <a:rPr lang="en-US" dirty="0"/>
              <a:t>:</a:t>
            </a:r>
          </a:p>
          <a:p>
            <a:r>
              <a:rPr lang="en-US" dirty="0"/>
              <a:t>This is a class definition for creating a </a:t>
            </a:r>
            <a:r>
              <a:rPr lang="en-US" dirty="0" err="1"/>
              <a:t>ShoppingCart</a:t>
            </a:r>
            <a:r>
              <a:rPr lang="en-US" dirty="0"/>
              <a:t> object.</a:t>
            </a:r>
          </a:p>
          <a:p>
            <a:r>
              <a:rPr lang="en-US" dirty="0"/>
              <a:t>It has an __</a:t>
            </a:r>
            <a:r>
              <a:rPr lang="en-US" dirty="0" err="1"/>
              <a:t>init</a:t>
            </a:r>
            <a:r>
              <a:rPr lang="en-US" dirty="0"/>
              <a:t>__ method, which initializes an empty list cart to store items added to the shopping cart.</a:t>
            </a:r>
          </a:p>
          <a:p>
            <a:r>
              <a:rPr lang="en-US" dirty="0"/>
              <a:t>It has three methods:</a:t>
            </a:r>
          </a:p>
          <a:p>
            <a:r>
              <a:rPr lang="en-US" dirty="0" err="1"/>
              <a:t>add_to_cart</a:t>
            </a:r>
            <a:r>
              <a:rPr lang="en-US" dirty="0"/>
              <a:t>: Takes an item and a quantity as arguments, calculates the total cost of the items, adds them to the cart, and prints a confirmation message.</a:t>
            </a:r>
          </a:p>
          <a:p>
            <a:r>
              <a:rPr lang="en-US" dirty="0" err="1"/>
              <a:t>display_cart</a:t>
            </a:r>
            <a:r>
              <a:rPr lang="en-US" dirty="0"/>
              <a:t>: Prints the contents of the cart, including the quantity, name, and total cost of each item.</a:t>
            </a:r>
          </a:p>
          <a:p>
            <a:r>
              <a:rPr lang="en-US" dirty="0" err="1"/>
              <a:t>calculate_total_bill</a:t>
            </a:r>
            <a:r>
              <a:rPr lang="en-US" dirty="0"/>
              <a:t>: Calculates the total bill by summing up the total cost of all items in the cart and prints it.</a:t>
            </a:r>
          </a:p>
        </p:txBody>
      </p:sp>
      <p:sp>
        <p:nvSpPr>
          <p:cNvPr id="5" name="Footer Placeholder 4">
            <a:extLst>
              <a:ext uri="{FF2B5EF4-FFF2-40B4-BE49-F238E27FC236}">
                <a16:creationId xmlns:a16="http://schemas.microsoft.com/office/drawing/2014/main" id="{0137827D-F377-F9AC-C081-224F57D07304}"/>
              </a:ext>
            </a:extLst>
          </p:cNvPr>
          <p:cNvSpPr>
            <a:spLocks noGrp="1"/>
          </p:cNvSpPr>
          <p:nvPr>
            <p:ph type="ftr" sz="quarter" idx="3"/>
          </p:nvPr>
        </p:nvSpPr>
        <p:spPr/>
        <p:txBody>
          <a:bodyPr/>
          <a:lstStyle/>
          <a:p>
            <a:r>
              <a:rPr lang="en-US"/>
              <a:t>Add footer here</a:t>
            </a:r>
            <a:endParaRPr lang="en-US" dirty="0"/>
          </a:p>
        </p:txBody>
      </p:sp>
      <p:sp>
        <p:nvSpPr>
          <p:cNvPr id="6" name="Slide Number Placeholder 5">
            <a:extLst>
              <a:ext uri="{FF2B5EF4-FFF2-40B4-BE49-F238E27FC236}">
                <a16:creationId xmlns:a16="http://schemas.microsoft.com/office/drawing/2014/main" id="{3BDDCFFA-B3B8-507C-24A4-FC209B0A2A1A}"/>
              </a:ext>
            </a:extLst>
          </p:cNvPr>
          <p:cNvSpPr>
            <a:spLocks noGrp="1"/>
          </p:cNvSpPr>
          <p:nvPr>
            <p:ph type="sldNum" sz="quarter" idx="4"/>
          </p:nvPr>
        </p:nvSpPr>
        <p:spPr/>
        <p:txBody>
          <a:bodyPr/>
          <a:lstStyle/>
          <a:p>
            <a:fld id="{3A98EE3D-8CD1-4C3F-BD1C-C98C9596463C}" type="slidenum">
              <a:rPr lang="en-US" smtClean="0"/>
              <a:pPr/>
              <a:t>7</a:t>
            </a:fld>
            <a:endParaRPr lang="en-US" dirty="0"/>
          </a:p>
        </p:txBody>
      </p:sp>
      <p:pic>
        <p:nvPicPr>
          <p:cNvPr id="12" name="Picture Placeholder 11">
            <a:extLst>
              <a:ext uri="{FF2B5EF4-FFF2-40B4-BE49-F238E27FC236}">
                <a16:creationId xmlns:a16="http://schemas.microsoft.com/office/drawing/2014/main" id="{CC6150D2-96DF-F2A0-4332-C859A4D958A5}"/>
              </a:ext>
            </a:extLst>
          </p:cNvPr>
          <p:cNvPicPr>
            <a:picLocks noGrp="1" noChangeAspect="1"/>
          </p:cNvPicPr>
          <p:nvPr>
            <p:ph type="pic" sz="quarter" idx="11"/>
          </p:nvPr>
        </p:nvPicPr>
        <p:blipFill rotWithShape="1">
          <a:blip r:embed="rId4"/>
          <a:srcRect l="-277" r="2173"/>
          <a:stretch/>
        </p:blipFill>
        <p:spPr>
          <a:xfrm>
            <a:off x="6886937" y="0"/>
            <a:ext cx="5305063" cy="6858000"/>
          </a:xfrm>
          <a:prstGeom prst="rect">
            <a:avLst/>
          </a:prstGeom>
        </p:spPr>
      </p:pic>
    </p:spTree>
    <p:extLst>
      <p:ext uri="{BB962C8B-B14F-4D97-AF65-F5344CB8AC3E}">
        <p14:creationId xmlns:p14="http://schemas.microsoft.com/office/powerpoint/2010/main" val="40567469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BED32-1553-23BA-1A29-917F172A8D05}"/>
              </a:ext>
            </a:extLst>
          </p:cNvPr>
          <p:cNvSpPr>
            <a:spLocks noGrp="1"/>
          </p:cNvSpPr>
          <p:nvPr>
            <p:ph type="ctrTitle"/>
          </p:nvPr>
        </p:nvSpPr>
        <p:spPr>
          <a:xfrm>
            <a:off x="729075" y="300942"/>
            <a:ext cx="6732237" cy="1407337"/>
          </a:xfrm>
        </p:spPr>
        <p:txBody>
          <a:bodyPr/>
          <a:lstStyle/>
          <a:p>
            <a:r>
              <a:rPr lang="en-US" dirty="0"/>
              <a:t>Block of Codes</a:t>
            </a:r>
          </a:p>
        </p:txBody>
      </p:sp>
      <p:sp>
        <p:nvSpPr>
          <p:cNvPr id="3" name="Content Placeholder 2">
            <a:extLst>
              <a:ext uri="{FF2B5EF4-FFF2-40B4-BE49-F238E27FC236}">
                <a16:creationId xmlns:a16="http://schemas.microsoft.com/office/drawing/2014/main" id="{8AB80D4E-593F-B63A-5C47-8F4800F0C577}"/>
              </a:ext>
            </a:extLst>
          </p:cNvPr>
          <p:cNvSpPr>
            <a:spLocks noGrp="1"/>
          </p:cNvSpPr>
          <p:nvPr>
            <p:ph sz="quarter" idx="17"/>
          </p:nvPr>
        </p:nvSpPr>
        <p:spPr>
          <a:xfrm>
            <a:off x="729075" y="1935263"/>
            <a:ext cx="5797550" cy="3214458"/>
          </a:xfrm>
        </p:spPr>
        <p:txBody>
          <a:bodyPr>
            <a:normAutofit/>
          </a:bodyPr>
          <a:lstStyle/>
          <a:p>
            <a:r>
              <a:rPr lang="en-US" sz="1800" dirty="0"/>
              <a:t>login():</a:t>
            </a:r>
          </a:p>
          <a:p>
            <a:r>
              <a:rPr lang="en-US" sz="1800" dirty="0"/>
              <a:t>This is a function definition for handling user authentication.</a:t>
            </a:r>
          </a:p>
          <a:p>
            <a:r>
              <a:rPr lang="en-US" sz="1800" dirty="0"/>
              <a:t>It prompts the user to enter a username and password.</a:t>
            </a:r>
          </a:p>
          <a:p>
            <a:r>
              <a:rPr lang="en-US" sz="1800" dirty="0"/>
              <a:t>If both username and password are provided (i.e., they are not empty strings), it prints "Login successful!". Otherwise, it prints "Invalid username or password."</a:t>
            </a:r>
          </a:p>
        </p:txBody>
      </p:sp>
      <p:sp>
        <p:nvSpPr>
          <p:cNvPr id="5" name="Footer Placeholder 4">
            <a:extLst>
              <a:ext uri="{FF2B5EF4-FFF2-40B4-BE49-F238E27FC236}">
                <a16:creationId xmlns:a16="http://schemas.microsoft.com/office/drawing/2014/main" id="{0137827D-F377-F9AC-C081-224F57D07304}"/>
              </a:ext>
            </a:extLst>
          </p:cNvPr>
          <p:cNvSpPr>
            <a:spLocks noGrp="1"/>
          </p:cNvSpPr>
          <p:nvPr>
            <p:ph type="ftr" sz="quarter" idx="3"/>
          </p:nvPr>
        </p:nvSpPr>
        <p:spPr/>
        <p:txBody>
          <a:bodyPr/>
          <a:lstStyle/>
          <a:p>
            <a:r>
              <a:rPr lang="en-US"/>
              <a:t>Add footer here</a:t>
            </a:r>
            <a:endParaRPr lang="en-US" dirty="0"/>
          </a:p>
        </p:txBody>
      </p:sp>
      <p:sp>
        <p:nvSpPr>
          <p:cNvPr id="6" name="Slide Number Placeholder 5">
            <a:extLst>
              <a:ext uri="{FF2B5EF4-FFF2-40B4-BE49-F238E27FC236}">
                <a16:creationId xmlns:a16="http://schemas.microsoft.com/office/drawing/2014/main" id="{3BDDCFFA-B3B8-507C-24A4-FC209B0A2A1A}"/>
              </a:ext>
            </a:extLst>
          </p:cNvPr>
          <p:cNvSpPr>
            <a:spLocks noGrp="1"/>
          </p:cNvSpPr>
          <p:nvPr>
            <p:ph type="sldNum" sz="quarter" idx="4"/>
          </p:nvPr>
        </p:nvSpPr>
        <p:spPr/>
        <p:txBody>
          <a:bodyPr/>
          <a:lstStyle/>
          <a:p>
            <a:fld id="{3A98EE3D-8CD1-4C3F-BD1C-C98C9596463C}" type="slidenum">
              <a:rPr lang="en-US" smtClean="0"/>
              <a:pPr/>
              <a:t>8</a:t>
            </a:fld>
            <a:endParaRPr lang="en-US" dirty="0"/>
          </a:p>
        </p:txBody>
      </p:sp>
      <p:pic>
        <p:nvPicPr>
          <p:cNvPr id="12" name="Picture Placeholder 11">
            <a:extLst>
              <a:ext uri="{FF2B5EF4-FFF2-40B4-BE49-F238E27FC236}">
                <a16:creationId xmlns:a16="http://schemas.microsoft.com/office/drawing/2014/main" id="{0664012E-3C66-22EB-4C8E-F3E9F21CCD83}"/>
              </a:ext>
            </a:extLst>
          </p:cNvPr>
          <p:cNvPicPr>
            <a:picLocks noGrp="1" noChangeAspect="1"/>
          </p:cNvPicPr>
          <p:nvPr>
            <p:ph type="pic" sz="quarter" idx="11"/>
          </p:nvPr>
        </p:nvPicPr>
        <p:blipFill>
          <a:blip r:embed="rId3"/>
          <a:srcRect l="13368" r="13368"/>
          <a:stretch>
            <a:fillRect/>
          </a:stretch>
        </p:blipFill>
        <p:spPr>
          <a:xfrm>
            <a:off x="6863787" y="0"/>
            <a:ext cx="5324729" cy="6858000"/>
          </a:xfrm>
          <a:prstGeom prst="rect">
            <a:avLst/>
          </a:prstGeom>
        </p:spPr>
      </p:pic>
      <p:pic>
        <p:nvPicPr>
          <p:cNvPr id="9" name="Picture 8">
            <a:extLst>
              <a:ext uri="{FF2B5EF4-FFF2-40B4-BE49-F238E27FC236}">
                <a16:creationId xmlns:a16="http://schemas.microsoft.com/office/drawing/2014/main" id="{B31C13BF-FAA0-813C-F965-06CA99B90B20}"/>
              </a:ext>
            </a:extLst>
          </p:cNvPr>
          <p:cNvPicPr>
            <a:picLocks noChangeAspect="1"/>
          </p:cNvPicPr>
          <p:nvPr/>
        </p:nvPicPr>
        <p:blipFill>
          <a:blip r:embed="rId4"/>
          <a:stretch>
            <a:fillRect/>
          </a:stretch>
        </p:blipFill>
        <p:spPr>
          <a:xfrm>
            <a:off x="0" y="5181366"/>
            <a:ext cx="6863787" cy="1676634"/>
          </a:xfrm>
          <a:prstGeom prst="rect">
            <a:avLst/>
          </a:prstGeom>
        </p:spPr>
      </p:pic>
    </p:spTree>
    <p:extLst>
      <p:ext uri="{BB962C8B-B14F-4D97-AF65-F5344CB8AC3E}">
        <p14:creationId xmlns:p14="http://schemas.microsoft.com/office/powerpoint/2010/main" val="34987477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BED32-1553-23BA-1A29-917F172A8D05}"/>
              </a:ext>
            </a:extLst>
          </p:cNvPr>
          <p:cNvSpPr>
            <a:spLocks noGrp="1"/>
          </p:cNvSpPr>
          <p:nvPr>
            <p:ph type="ctrTitle"/>
          </p:nvPr>
        </p:nvSpPr>
        <p:spPr/>
        <p:txBody>
          <a:bodyPr/>
          <a:lstStyle/>
          <a:p>
            <a:r>
              <a:rPr lang="en-US" dirty="0"/>
              <a:t>Block of Codes</a:t>
            </a:r>
          </a:p>
        </p:txBody>
      </p:sp>
      <p:sp>
        <p:nvSpPr>
          <p:cNvPr id="3" name="Content Placeholder 2">
            <a:extLst>
              <a:ext uri="{FF2B5EF4-FFF2-40B4-BE49-F238E27FC236}">
                <a16:creationId xmlns:a16="http://schemas.microsoft.com/office/drawing/2014/main" id="{8AB80D4E-593F-B63A-5C47-8F4800F0C577}"/>
              </a:ext>
            </a:extLst>
          </p:cNvPr>
          <p:cNvSpPr>
            <a:spLocks noGrp="1"/>
          </p:cNvSpPr>
          <p:nvPr>
            <p:ph sz="quarter" idx="17"/>
          </p:nvPr>
        </p:nvSpPr>
        <p:spPr>
          <a:xfrm>
            <a:off x="796322" y="2252075"/>
            <a:ext cx="5797550" cy="4125575"/>
          </a:xfrm>
        </p:spPr>
        <p:txBody>
          <a:bodyPr>
            <a:normAutofit/>
          </a:bodyPr>
          <a:lstStyle/>
          <a:p>
            <a:r>
              <a:rPr lang="en-US" dirty="0"/>
              <a:t>main():</a:t>
            </a:r>
          </a:p>
          <a:p>
            <a:r>
              <a:rPr lang="en-US" dirty="0"/>
              <a:t>This is the main function where the program execution starts.</a:t>
            </a:r>
          </a:p>
          <a:p>
            <a:r>
              <a:rPr lang="en-US" dirty="0"/>
              <a:t>It creates a dictionary </a:t>
            </a:r>
            <a:r>
              <a:rPr lang="en-US" dirty="0" err="1"/>
              <a:t>menu_items</a:t>
            </a:r>
            <a:r>
              <a:rPr lang="en-US" dirty="0"/>
              <a:t> containing </a:t>
            </a:r>
            <a:r>
              <a:rPr lang="en-US" dirty="0" err="1"/>
              <a:t>MenuItem</a:t>
            </a:r>
            <a:r>
              <a:rPr lang="en-US" dirty="0"/>
              <a:t> objects representing different items in the store's menu.</a:t>
            </a:r>
          </a:p>
          <a:p>
            <a:r>
              <a:rPr lang="en-US" dirty="0"/>
              <a:t>It creates instances of Store and </a:t>
            </a:r>
            <a:r>
              <a:rPr lang="en-US" dirty="0" err="1"/>
              <a:t>ShoppingCart</a:t>
            </a:r>
            <a:r>
              <a:rPr lang="en-US" dirty="0"/>
              <a:t> classes.</a:t>
            </a:r>
          </a:p>
          <a:p>
            <a:r>
              <a:rPr lang="en-US" dirty="0"/>
              <a:t>It calls the login() function for user authentication.</a:t>
            </a:r>
          </a:p>
          <a:p>
            <a:r>
              <a:rPr lang="en-US" dirty="0"/>
              <a:t>It calls the </a:t>
            </a:r>
            <a:r>
              <a:rPr lang="en-US" dirty="0" err="1"/>
              <a:t>display_menu</a:t>
            </a:r>
            <a:r>
              <a:rPr lang="en-US" dirty="0"/>
              <a:t>() method of the Store object to display the menu.</a:t>
            </a:r>
          </a:p>
          <a:p>
            <a:r>
              <a:rPr lang="en-US" dirty="0"/>
              <a:t>It enters a loop where it prompts the user to select items, view the cart, view the total bill, or exit the program based on user input.</a:t>
            </a:r>
          </a:p>
          <a:p>
            <a:r>
              <a:rPr lang="en-US" dirty="0"/>
              <a:t>Depending on the user input, it adds items to the cart, displays the cart contents, calculates the total bill, or exits the loop to end the program execution.</a:t>
            </a:r>
          </a:p>
        </p:txBody>
      </p:sp>
      <p:sp>
        <p:nvSpPr>
          <p:cNvPr id="6" name="Slide Number Placeholder 5">
            <a:extLst>
              <a:ext uri="{FF2B5EF4-FFF2-40B4-BE49-F238E27FC236}">
                <a16:creationId xmlns:a16="http://schemas.microsoft.com/office/drawing/2014/main" id="{3BDDCFFA-B3B8-507C-24A4-FC209B0A2A1A}"/>
              </a:ext>
            </a:extLst>
          </p:cNvPr>
          <p:cNvSpPr>
            <a:spLocks noGrp="1"/>
          </p:cNvSpPr>
          <p:nvPr>
            <p:ph type="sldNum" sz="quarter" idx="4"/>
          </p:nvPr>
        </p:nvSpPr>
        <p:spPr/>
        <p:txBody>
          <a:bodyPr/>
          <a:lstStyle/>
          <a:p>
            <a:fld id="{3A98EE3D-8CD1-4C3F-BD1C-C98C9596463C}" type="slidenum">
              <a:rPr lang="en-US" smtClean="0"/>
              <a:pPr/>
              <a:t>9</a:t>
            </a:fld>
            <a:endParaRPr lang="en-US" dirty="0"/>
          </a:p>
        </p:txBody>
      </p:sp>
      <p:sp>
        <p:nvSpPr>
          <p:cNvPr id="8" name="Picture Placeholder 7">
            <a:extLst>
              <a:ext uri="{FF2B5EF4-FFF2-40B4-BE49-F238E27FC236}">
                <a16:creationId xmlns:a16="http://schemas.microsoft.com/office/drawing/2014/main" id="{381F300D-9CD6-CDEC-D1AD-059FDAD71860}"/>
              </a:ext>
            </a:extLst>
          </p:cNvPr>
          <p:cNvSpPr>
            <a:spLocks noGrp="1"/>
          </p:cNvSpPr>
          <p:nvPr>
            <p:ph type="pic" sz="quarter" idx="11"/>
          </p:nvPr>
        </p:nvSpPr>
        <p:spPr/>
      </p:sp>
      <p:pic>
        <p:nvPicPr>
          <p:cNvPr id="9" name="Picture 8">
            <a:extLst>
              <a:ext uri="{FF2B5EF4-FFF2-40B4-BE49-F238E27FC236}">
                <a16:creationId xmlns:a16="http://schemas.microsoft.com/office/drawing/2014/main" id="{96D4F587-5F45-D184-90C2-A9827918EC0C}"/>
              </a:ext>
            </a:extLst>
          </p:cNvPr>
          <p:cNvPicPr>
            <a:picLocks noChangeAspect="1"/>
          </p:cNvPicPr>
          <p:nvPr/>
        </p:nvPicPr>
        <p:blipFill>
          <a:blip r:embed="rId3"/>
          <a:stretch>
            <a:fillRect/>
          </a:stretch>
        </p:blipFill>
        <p:spPr>
          <a:xfrm>
            <a:off x="6759614" y="0"/>
            <a:ext cx="5576549" cy="6858000"/>
          </a:xfrm>
          <a:prstGeom prst="rect">
            <a:avLst/>
          </a:prstGeom>
        </p:spPr>
      </p:pic>
    </p:spTree>
    <p:extLst>
      <p:ext uri="{BB962C8B-B14F-4D97-AF65-F5344CB8AC3E}">
        <p14:creationId xmlns:p14="http://schemas.microsoft.com/office/powerpoint/2010/main" val="1106567600"/>
      </p:ext>
    </p:extLst>
  </p:cSld>
  <p:clrMapOvr>
    <a:masterClrMapping/>
  </p:clrMapOvr>
</p:sld>
</file>

<file path=ppt/theme/theme1.xml><?xml version="1.0" encoding="utf-8"?>
<a:theme xmlns:a="http://schemas.openxmlformats.org/drawingml/2006/main" name="Custom">
  <a:themeElements>
    <a:clrScheme name="TM11534312">
      <a:dk1>
        <a:srgbClr val="000000"/>
      </a:dk1>
      <a:lt1>
        <a:srgbClr val="FFFFFF"/>
      </a:lt1>
      <a:dk2>
        <a:srgbClr val="D87A1A"/>
      </a:dk2>
      <a:lt2>
        <a:srgbClr val="E7E6E6"/>
      </a:lt2>
      <a:accent1>
        <a:srgbClr val="FFBA00"/>
      </a:accent1>
      <a:accent2>
        <a:srgbClr val="7229D2"/>
      </a:accent2>
      <a:accent3>
        <a:srgbClr val="C62FE1"/>
      </a:accent3>
      <a:accent4>
        <a:srgbClr val="CF1DA0"/>
      </a:accent4>
      <a:accent5>
        <a:srgbClr val="E12F68"/>
      </a:accent5>
      <a:accent6>
        <a:srgbClr val="CF2E1D"/>
      </a:accent6>
      <a:hlink>
        <a:srgbClr val="87882D"/>
      </a:hlink>
      <a:folHlink>
        <a:srgbClr val="7F7F7F"/>
      </a:folHlink>
    </a:clrScheme>
    <a:fontScheme name="Custom 62">
      <a:majorFont>
        <a:latin typeface="Book Antiqua"/>
        <a:ea typeface=""/>
        <a:cs typeface=""/>
      </a:majorFont>
      <a:minorFont>
        <a:latin typeface="Century Gothic"/>
        <a:ea typeface=""/>
        <a:cs typeface=""/>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M11534312_Win32_SL_V3" id="{997564FD-A068-4008-83B6-070AA4A47434}" vid="{E6A5A359-31DF-46AC-82A0-260451C80A3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CE11EC4-AF13-4A6E-A5E0-5A264B291FD2}">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DACD227D-A683-415D-A610-20912E1CEA19}">
  <ds:schemaRefs>
    <ds:schemaRef ds:uri="http://schemas.microsoft.com/sharepoint/v3/contenttype/forms"/>
  </ds:schemaRefs>
</ds:datastoreItem>
</file>

<file path=customXml/itemProps3.xml><?xml version="1.0" encoding="utf-8"?>
<ds:datastoreItem xmlns:ds="http://schemas.openxmlformats.org/officeDocument/2006/customXml" ds:itemID="{9E5DFD21-F030-4913-A53B-53AB3DF1C0E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Classic corporate teach a course slides</Template>
  <TotalTime>203</TotalTime>
  <Words>813</Words>
  <Application>Microsoft Office PowerPoint</Application>
  <PresentationFormat>Widescreen</PresentationFormat>
  <Paragraphs>92</Paragraphs>
  <Slides>13</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Book Antiqua</vt:lpstr>
      <vt:lpstr>Calibri</vt:lpstr>
      <vt:lpstr>Century Gothic</vt:lpstr>
      <vt:lpstr>Courier New</vt:lpstr>
      <vt:lpstr>Times New Roman</vt:lpstr>
      <vt:lpstr>Custom</vt:lpstr>
      <vt:lpstr>Python Project</vt:lpstr>
      <vt:lpstr>Index </vt:lpstr>
      <vt:lpstr>Introduction</vt:lpstr>
      <vt:lpstr>About the Project </vt:lpstr>
      <vt:lpstr>Block of Codes</vt:lpstr>
      <vt:lpstr>Block of Codes</vt:lpstr>
      <vt:lpstr>Block of Codes</vt:lpstr>
      <vt:lpstr>Block of Codes</vt:lpstr>
      <vt:lpstr>Block of Codes</vt:lpstr>
      <vt:lpstr>Final Code </vt:lpstr>
      <vt:lpstr>Final Output </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Project</dc:title>
  <dc:creator>Garvit Choudhary</dc:creator>
  <cp:lastModifiedBy>Garvit Choudhary</cp:lastModifiedBy>
  <cp:revision>2</cp:revision>
  <dcterms:created xsi:type="dcterms:W3CDTF">2024-04-24T17:41:13Z</dcterms:created>
  <dcterms:modified xsi:type="dcterms:W3CDTF">2024-04-25T16:27:21Z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